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6" r:id="rId5"/>
    <p:sldMasterId id="2147483773" r:id="rId6"/>
    <p:sldMasterId id="2147483648" r:id="rId7"/>
    <p:sldMasterId id="2147483799" r:id="rId8"/>
    <p:sldMasterId id="2147483781" r:id="rId9"/>
  </p:sldMasterIdLst>
  <p:notesMasterIdLst>
    <p:notesMasterId r:id="rId20"/>
  </p:notesMasterIdLst>
  <p:handoutMasterIdLst>
    <p:handoutMasterId r:id="rId21"/>
  </p:handoutMasterIdLst>
  <p:sldIdLst>
    <p:sldId id="368" r:id="rId10"/>
    <p:sldId id="364" r:id="rId11"/>
    <p:sldId id="371" r:id="rId12"/>
    <p:sldId id="381" r:id="rId13"/>
    <p:sldId id="380" r:id="rId14"/>
    <p:sldId id="356" r:id="rId15"/>
    <p:sldId id="383" r:id="rId16"/>
    <p:sldId id="382" r:id="rId17"/>
    <p:sldId id="353" r:id="rId18"/>
    <p:sldId id="280" r:id="rId19"/>
  </p:sldIdLst>
  <p:sldSz cx="12192000" cy="6858000"/>
  <p:notesSz cx="6858000" cy="9144000"/>
  <p:embeddedFontLst>
    <p:embeddedFont>
      <p:font typeface="Roboto" panose="02000000000000000000" pitchFamily="2" charset="0"/>
      <p:regular r:id="rId22"/>
      <p:bold r:id="rId23"/>
      <p:italic r:id="rId24"/>
      <p:boldItalic r:id="rId25"/>
    </p:embeddedFont>
    <p:embeddedFont>
      <p:font typeface="Roboto Light" panose="02000000000000000000" pitchFamily="2" charset="0"/>
      <p:regular r:id="rId26"/>
      <p:italic r:id="rId27"/>
    </p:embeddedFont>
    <p:embeddedFont>
      <p:font typeface="Roboto Mono Light" panose="00000009000000000000" pitchFamily="49" charset="0"/>
      <p:regular r:id="rId28"/>
      <p:italic r:id="rId29"/>
    </p:embeddedFont>
    <p:embeddedFont>
      <p:font typeface="Roboto Mono Thin" panose="00000009000000000000" pitchFamily="49" charset="0"/>
      <p:regular r:id="rId30"/>
      <p:italic r:id="rId31"/>
    </p:embeddedFont>
  </p:embeddedFontLst>
  <p:defaultText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5DD"/>
    <a:srgbClr val="00FFFF"/>
    <a:srgbClr val="30B5AC"/>
    <a:srgbClr val="F5AFC0"/>
    <a:srgbClr val="F4F4F4"/>
    <a:srgbClr val="D1CFCF"/>
    <a:srgbClr val="7F2246"/>
    <a:srgbClr val="2A4898"/>
    <a:srgbClr val="D6A5B9"/>
    <a:srgbClr val="FEE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FFF463-F954-48B0-9805-C5BD822B5906}" v="26" dt="2025-10-21T11:55:37.7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9" autoAdjust="0"/>
    <p:restoredTop sz="86797" autoAdjust="0"/>
  </p:normalViewPr>
  <p:slideViewPr>
    <p:cSldViewPr snapToGrid="0" snapToObjects="1" showGuides="1">
      <p:cViewPr varScale="1">
        <p:scale>
          <a:sx n="71" d="100"/>
          <a:sy n="71" d="100"/>
        </p:scale>
        <p:origin x="907" y="6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showGuides="1">
      <p:cViewPr varScale="1">
        <p:scale>
          <a:sx n="148" d="100"/>
          <a:sy n="148" d="100"/>
        </p:scale>
        <p:origin x="5050" y="10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font" Target="fonts/font5.fntdata"/><Relationship Id="rId21" Type="http://schemas.openxmlformats.org/officeDocument/2006/relationships/handoutMaster" Target="handoutMasters/handoutMaster1.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font" Target="fonts/font4.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font" Target="fonts/font3.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6/11/relationships/changesInfo" Target="changesInfos/changesInfo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font" Target="fonts/font10.fntdata"/><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ulsi Prabakaran" userId="328453bb-7ad2-4f40-87de-25f6aa02e65d" providerId="ADAL" clId="{F1FFF463-F954-48B0-9805-C5BD822B5906}"/>
    <pc:docChg chg="undo custSel addSld delSld modSld delSection modSection">
      <pc:chgData name="Thulsi Prabakaran" userId="328453bb-7ad2-4f40-87de-25f6aa02e65d" providerId="ADAL" clId="{F1FFF463-F954-48B0-9805-C5BD822B5906}" dt="2025-10-15T13:05:40.189" v="5063"/>
      <pc:docMkLst>
        <pc:docMk/>
      </pc:docMkLst>
      <pc:sldChg chg="del">
        <pc:chgData name="Thulsi Prabakaran" userId="328453bb-7ad2-4f40-87de-25f6aa02e65d" providerId="ADAL" clId="{F1FFF463-F954-48B0-9805-C5BD822B5906}" dt="2025-10-03T10:51:02.569" v="0" actId="47"/>
        <pc:sldMkLst>
          <pc:docMk/>
          <pc:sldMk cId="1734735871" sldId="256"/>
        </pc:sldMkLst>
      </pc:sldChg>
      <pc:sldChg chg="addSp delSp modSp del mod modClrScheme chgLayout modNotesTx">
        <pc:chgData name="Thulsi Prabakaran" userId="328453bb-7ad2-4f40-87de-25f6aa02e65d" providerId="ADAL" clId="{F1FFF463-F954-48B0-9805-C5BD822B5906}" dt="2025-10-09T15:54:56.219" v="3469" actId="2696"/>
        <pc:sldMkLst>
          <pc:docMk/>
          <pc:sldMk cId="3497584149" sldId="258"/>
        </pc:sldMkLst>
      </pc:sldChg>
      <pc:sldChg chg="del">
        <pc:chgData name="Thulsi Prabakaran" userId="328453bb-7ad2-4f40-87de-25f6aa02e65d" providerId="ADAL" clId="{F1FFF463-F954-48B0-9805-C5BD822B5906}" dt="2025-10-03T15:49:52.686" v="2276" actId="2696"/>
        <pc:sldMkLst>
          <pc:docMk/>
          <pc:sldMk cId="2125962749" sldId="259"/>
        </pc:sldMkLst>
      </pc:sldChg>
      <pc:sldChg chg="del">
        <pc:chgData name="Thulsi Prabakaran" userId="328453bb-7ad2-4f40-87de-25f6aa02e65d" providerId="ADAL" clId="{F1FFF463-F954-48B0-9805-C5BD822B5906}" dt="2025-10-09T15:48:32.895" v="3427" actId="2696"/>
        <pc:sldMkLst>
          <pc:docMk/>
          <pc:sldMk cId="1383378854" sldId="263"/>
        </pc:sldMkLst>
      </pc:sldChg>
      <pc:sldChg chg="del">
        <pc:chgData name="Thulsi Prabakaran" userId="328453bb-7ad2-4f40-87de-25f6aa02e65d" providerId="ADAL" clId="{F1FFF463-F954-48B0-9805-C5BD822B5906}" dt="2025-10-09T15:48:23.901" v="3426" actId="2696"/>
        <pc:sldMkLst>
          <pc:docMk/>
          <pc:sldMk cId="1533077826" sldId="264"/>
        </pc:sldMkLst>
      </pc:sldChg>
      <pc:sldChg chg="modSp mod">
        <pc:chgData name="Thulsi Prabakaran" userId="328453bb-7ad2-4f40-87de-25f6aa02e65d" providerId="ADAL" clId="{F1FFF463-F954-48B0-9805-C5BD822B5906}" dt="2025-10-09T15:30:58.679" v="2685" actId="20577"/>
        <pc:sldMkLst>
          <pc:docMk/>
          <pc:sldMk cId="3034004407" sldId="280"/>
        </pc:sldMkLst>
        <pc:spChg chg="mod">
          <ac:chgData name="Thulsi Prabakaran" userId="328453bb-7ad2-4f40-87de-25f6aa02e65d" providerId="ADAL" clId="{F1FFF463-F954-48B0-9805-C5BD822B5906}" dt="2025-10-09T15:30:41.538" v="2626" actId="20577"/>
          <ac:spMkLst>
            <pc:docMk/>
            <pc:sldMk cId="3034004407" sldId="280"/>
            <ac:spMk id="2" creationId="{78A0F637-53DE-108E-E322-D3D85C0BD284}"/>
          </ac:spMkLst>
        </pc:spChg>
        <pc:spChg chg="mod">
          <ac:chgData name="Thulsi Prabakaran" userId="328453bb-7ad2-4f40-87de-25f6aa02e65d" providerId="ADAL" clId="{F1FFF463-F954-48B0-9805-C5BD822B5906}" dt="2025-10-09T15:30:47.132" v="2650" actId="20577"/>
          <ac:spMkLst>
            <pc:docMk/>
            <pc:sldMk cId="3034004407" sldId="280"/>
            <ac:spMk id="3" creationId="{4FF9B596-D2A3-5677-72BB-5DF1F51DA3F5}"/>
          </ac:spMkLst>
        </pc:spChg>
        <pc:spChg chg="mod">
          <ac:chgData name="Thulsi Prabakaran" userId="328453bb-7ad2-4f40-87de-25f6aa02e65d" providerId="ADAL" clId="{F1FFF463-F954-48B0-9805-C5BD822B5906}" dt="2025-10-09T15:30:58.679" v="2685" actId="20577"/>
          <ac:spMkLst>
            <pc:docMk/>
            <pc:sldMk cId="3034004407" sldId="280"/>
            <ac:spMk id="4" creationId="{840E6F7F-13BE-B23A-82AD-3206950884FB}"/>
          </ac:spMkLst>
        </pc:spChg>
      </pc:sldChg>
      <pc:sldChg chg="del">
        <pc:chgData name="Thulsi Prabakaran" userId="328453bb-7ad2-4f40-87de-25f6aa02e65d" providerId="ADAL" clId="{F1FFF463-F954-48B0-9805-C5BD822B5906}" dt="2025-10-15T12:53:31.086" v="4742" actId="47"/>
        <pc:sldMkLst>
          <pc:docMk/>
          <pc:sldMk cId="2044729994" sldId="349"/>
        </pc:sldMkLst>
      </pc:sldChg>
      <pc:sldChg chg="addSp delSp modSp mod modAnim">
        <pc:chgData name="Thulsi Prabakaran" userId="328453bb-7ad2-4f40-87de-25f6aa02e65d" providerId="ADAL" clId="{F1FFF463-F954-48B0-9805-C5BD822B5906}" dt="2025-10-15T13:05:40.189" v="5063"/>
        <pc:sldMkLst>
          <pc:docMk/>
          <pc:sldMk cId="1939596453" sldId="353"/>
        </pc:sldMkLst>
        <pc:spChg chg="mod">
          <ac:chgData name="Thulsi Prabakaran" userId="328453bb-7ad2-4f40-87de-25f6aa02e65d" providerId="ADAL" clId="{F1FFF463-F954-48B0-9805-C5BD822B5906}" dt="2025-10-03T15:50:56.567" v="2366" actId="20577"/>
          <ac:spMkLst>
            <pc:docMk/>
            <pc:sldMk cId="1939596453" sldId="353"/>
            <ac:spMk id="10" creationId="{48FC1D1B-485E-FEA2-9FEA-AE2FBFB946C4}"/>
          </ac:spMkLst>
        </pc:spChg>
        <pc:spChg chg="mod">
          <ac:chgData name="Thulsi Prabakaran" userId="328453bb-7ad2-4f40-87de-25f6aa02e65d" providerId="ADAL" clId="{F1FFF463-F954-48B0-9805-C5BD822B5906}" dt="2025-10-15T12:44:32.945" v="4513" actId="20577"/>
          <ac:spMkLst>
            <pc:docMk/>
            <pc:sldMk cId="1939596453" sldId="353"/>
            <ac:spMk id="11" creationId="{161CEA98-4334-9AB7-6425-A6AD03C5E9F6}"/>
          </ac:spMkLst>
        </pc:spChg>
        <pc:spChg chg="mod">
          <ac:chgData name="Thulsi Prabakaran" userId="328453bb-7ad2-4f40-87de-25f6aa02e65d" providerId="ADAL" clId="{F1FFF463-F954-48B0-9805-C5BD822B5906}" dt="2025-10-15T12:44:23.986" v="4499" actId="403"/>
          <ac:spMkLst>
            <pc:docMk/>
            <pc:sldMk cId="1939596453" sldId="353"/>
            <ac:spMk id="12" creationId="{542F2D83-4FA0-DDE3-C916-0B18FC85549A}"/>
          </ac:spMkLst>
        </pc:spChg>
        <pc:spChg chg="mod">
          <ac:chgData name="Thulsi Prabakaran" userId="328453bb-7ad2-4f40-87de-25f6aa02e65d" providerId="ADAL" clId="{F1FFF463-F954-48B0-9805-C5BD822B5906}" dt="2025-10-15T12:45:20.771" v="4617" actId="403"/>
          <ac:spMkLst>
            <pc:docMk/>
            <pc:sldMk cId="1939596453" sldId="353"/>
            <ac:spMk id="13" creationId="{9BF961A1-96B1-5184-EB63-5A4BAC60D4C2}"/>
          </ac:spMkLst>
        </pc:spChg>
      </pc:sldChg>
      <pc:sldChg chg="del">
        <pc:chgData name="Thulsi Prabakaran" userId="328453bb-7ad2-4f40-87de-25f6aa02e65d" providerId="ADAL" clId="{F1FFF463-F954-48B0-9805-C5BD822B5906}" dt="2025-10-03T15:50:43.737" v="2328" actId="2696"/>
        <pc:sldMkLst>
          <pc:docMk/>
          <pc:sldMk cId="3819017066" sldId="354"/>
        </pc:sldMkLst>
      </pc:sldChg>
      <pc:sldChg chg="del">
        <pc:chgData name="Thulsi Prabakaran" userId="328453bb-7ad2-4f40-87de-25f6aa02e65d" providerId="ADAL" clId="{F1FFF463-F954-48B0-9805-C5BD822B5906}" dt="2025-10-03T15:49:54.697" v="2277" actId="2696"/>
        <pc:sldMkLst>
          <pc:docMk/>
          <pc:sldMk cId="1001339460" sldId="355"/>
        </pc:sldMkLst>
      </pc:sldChg>
      <pc:sldChg chg="addSp delSp modSp mod modAnim">
        <pc:chgData name="Thulsi Prabakaran" userId="328453bb-7ad2-4f40-87de-25f6aa02e65d" providerId="ADAL" clId="{F1FFF463-F954-48B0-9805-C5BD822B5906}" dt="2025-10-15T12:56:00.534" v="4777" actId="20577"/>
        <pc:sldMkLst>
          <pc:docMk/>
          <pc:sldMk cId="3971435893" sldId="356"/>
        </pc:sldMkLst>
        <pc:spChg chg="mod">
          <ac:chgData name="Thulsi Prabakaran" userId="328453bb-7ad2-4f40-87de-25f6aa02e65d" providerId="ADAL" clId="{F1FFF463-F954-48B0-9805-C5BD822B5906}" dt="2025-10-15T12:56:00.534" v="4777" actId="20577"/>
          <ac:spMkLst>
            <pc:docMk/>
            <pc:sldMk cId="3971435893" sldId="356"/>
            <ac:spMk id="2" creationId="{562D5305-962C-AB4F-2D9A-01D5B95DCA5F}"/>
          </ac:spMkLst>
        </pc:spChg>
        <pc:spChg chg="mod">
          <ac:chgData name="Thulsi Prabakaran" userId="328453bb-7ad2-4f40-87de-25f6aa02e65d" providerId="ADAL" clId="{F1FFF463-F954-48B0-9805-C5BD822B5906}" dt="2025-10-15T12:36:18.256" v="4113" actId="20577"/>
          <ac:spMkLst>
            <pc:docMk/>
            <pc:sldMk cId="3971435893" sldId="356"/>
            <ac:spMk id="5" creationId="{62003986-91F8-B7ED-C0A0-514F8F4D3D16}"/>
          </ac:spMkLst>
        </pc:spChg>
        <pc:spChg chg="add mod">
          <ac:chgData name="Thulsi Prabakaran" userId="328453bb-7ad2-4f40-87de-25f6aa02e65d" providerId="ADAL" clId="{F1FFF463-F954-48B0-9805-C5BD822B5906}" dt="2025-10-09T15:30:01.705" v="2594"/>
          <ac:spMkLst>
            <pc:docMk/>
            <pc:sldMk cId="3971435893" sldId="356"/>
            <ac:spMk id="6" creationId="{6ACCC880-AEF0-B76F-5573-6F53B028C760}"/>
          </ac:spMkLst>
        </pc:spChg>
        <pc:picChg chg="add mod">
          <ac:chgData name="Thulsi Prabakaran" userId="328453bb-7ad2-4f40-87de-25f6aa02e65d" providerId="ADAL" clId="{F1FFF463-F954-48B0-9805-C5BD822B5906}" dt="2025-10-15T12:36:06.025" v="4112" actId="1076"/>
          <ac:picMkLst>
            <pc:docMk/>
            <pc:sldMk cId="3971435893" sldId="356"/>
            <ac:picMk id="7" creationId="{A6ACF567-A36D-6EF8-706F-DC9C2034B41E}"/>
          </ac:picMkLst>
        </pc:picChg>
      </pc:sldChg>
      <pc:sldChg chg="del">
        <pc:chgData name="Thulsi Prabakaran" userId="328453bb-7ad2-4f40-87de-25f6aa02e65d" providerId="ADAL" clId="{F1FFF463-F954-48B0-9805-C5BD822B5906}" dt="2025-10-03T15:50:32.085" v="2327" actId="18676"/>
        <pc:sldMkLst>
          <pc:docMk/>
          <pc:sldMk cId="2784723814" sldId="357"/>
        </pc:sldMkLst>
      </pc:sldChg>
      <pc:sldChg chg="del">
        <pc:chgData name="Thulsi Prabakaran" userId="328453bb-7ad2-4f40-87de-25f6aa02e65d" providerId="ADAL" clId="{F1FFF463-F954-48B0-9805-C5BD822B5906}" dt="2025-10-03T15:50:32.085" v="2327" actId="18676"/>
        <pc:sldMkLst>
          <pc:docMk/>
          <pc:sldMk cId="1463707829" sldId="358"/>
        </pc:sldMkLst>
      </pc:sldChg>
      <pc:sldChg chg="del">
        <pc:chgData name="Thulsi Prabakaran" userId="328453bb-7ad2-4f40-87de-25f6aa02e65d" providerId="ADAL" clId="{F1FFF463-F954-48B0-9805-C5BD822B5906}" dt="2025-10-03T15:50:32.085" v="2327" actId="18676"/>
        <pc:sldMkLst>
          <pc:docMk/>
          <pc:sldMk cId="291658763" sldId="359"/>
        </pc:sldMkLst>
      </pc:sldChg>
      <pc:sldChg chg="del">
        <pc:chgData name="Thulsi Prabakaran" userId="328453bb-7ad2-4f40-87de-25f6aa02e65d" providerId="ADAL" clId="{F1FFF463-F954-48B0-9805-C5BD822B5906}" dt="2025-10-03T15:50:32.085" v="2327" actId="18676"/>
        <pc:sldMkLst>
          <pc:docMk/>
          <pc:sldMk cId="2276485664" sldId="360"/>
        </pc:sldMkLst>
      </pc:sldChg>
      <pc:sldChg chg="del">
        <pc:chgData name="Thulsi Prabakaran" userId="328453bb-7ad2-4f40-87de-25f6aa02e65d" providerId="ADAL" clId="{F1FFF463-F954-48B0-9805-C5BD822B5906}" dt="2025-10-03T15:50:32.085" v="2327" actId="18676"/>
        <pc:sldMkLst>
          <pc:docMk/>
          <pc:sldMk cId="508677905" sldId="361"/>
        </pc:sldMkLst>
      </pc:sldChg>
      <pc:sldChg chg="del">
        <pc:chgData name="Thulsi Prabakaran" userId="328453bb-7ad2-4f40-87de-25f6aa02e65d" providerId="ADAL" clId="{F1FFF463-F954-48B0-9805-C5BD822B5906}" dt="2025-10-03T15:49:50.617" v="2275" actId="2696"/>
        <pc:sldMkLst>
          <pc:docMk/>
          <pc:sldMk cId="338334311" sldId="362"/>
        </pc:sldMkLst>
      </pc:sldChg>
      <pc:sldChg chg="del">
        <pc:chgData name="Thulsi Prabakaran" userId="328453bb-7ad2-4f40-87de-25f6aa02e65d" providerId="ADAL" clId="{F1FFF463-F954-48B0-9805-C5BD822B5906}" dt="2025-10-03T10:51:03.873" v="1" actId="47"/>
        <pc:sldMkLst>
          <pc:docMk/>
          <pc:sldMk cId="2891050756" sldId="363"/>
        </pc:sldMkLst>
      </pc:sldChg>
      <pc:sldChg chg="addSp delSp modSp mod modAnim">
        <pc:chgData name="Thulsi Prabakaran" userId="328453bb-7ad2-4f40-87de-25f6aa02e65d" providerId="ADAL" clId="{F1FFF463-F954-48B0-9805-C5BD822B5906}" dt="2025-10-15T12:33:55.659" v="4095"/>
        <pc:sldMkLst>
          <pc:docMk/>
          <pc:sldMk cId="4033093033" sldId="364"/>
        </pc:sldMkLst>
        <pc:spChg chg="mod">
          <ac:chgData name="Thulsi Prabakaran" userId="328453bb-7ad2-4f40-87de-25f6aa02e65d" providerId="ADAL" clId="{F1FFF463-F954-48B0-9805-C5BD822B5906}" dt="2025-10-09T15:29:18.723" v="2557" actId="20577"/>
          <ac:spMkLst>
            <pc:docMk/>
            <pc:sldMk cId="4033093033" sldId="364"/>
            <ac:spMk id="3" creationId="{AA72D7DC-2A37-34FD-F0F9-0ADDE4658483}"/>
          </ac:spMkLst>
        </pc:spChg>
        <pc:spChg chg="add mod">
          <ac:chgData name="Thulsi Prabakaran" userId="328453bb-7ad2-4f40-87de-25f6aa02e65d" providerId="ADAL" clId="{F1FFF463-F954-48B0-9805-C5BD822B5906}" dt="2025-10-03T11:17:12.912" v="284" actId="1076"/>
          <ac:spMkLst>
            <pc:docMk/>
            <pc:sldMk cId="4033093033" sldId="364"/>
            <ac:spMk id="5" creationId="{6200EC90-F84C-6EB1-E984-78CC9E61FB72}"/>
          </ac:spMkLst>
        </pc:spChg>
        <pc:spChg chg="add mod">
          <ac:chgData name="Thulsi Prabakaran" userId="328453bb-7ad2-4f40-87de-25f6aa02e65d" providerId="ADAL" clId="{F1FFF463-F954-48B0-9805-C5BD822B5906}" dt="2025-10-15T12:23:28.979" v="3513" actId="20577"/>
          <ac:spMkLst>
            <pc:docMk/>
            <pc:sldMk cId="4033093033" sldId="364"/>
            <ac:spMk id="6" creationId="{340DB46F-4542-380A-C47A-06B615D8666F}"/>
          </ac:spMkLst>
        </pc:spChg>
      </pc:sldChg>
      <pc:sldChg chg="del">
        <pc:chgData name="Thulsi Prabakaran" userId="328453bb-7ad2-4f40-87de-25f6aa02e65d" providerId="ADAL" clId="{F1FFF463-F954-48B0-9805-C5BD822B5906}" dt="2025-10-03T15:50:32.085" v="2327" actId="18676"/>
        <pc:sldMkLst>
          <pc:docMk/>
          <pc:sldMk cId="242077274" sldId="366"/>
        </pc:sldMkLst>
      </pc:sldChg>
      <pc:sldChg chg="addSp delSp modSp del mod">
        <pc:chgData name="Thulsi Prabakaran" userId="328453bb-7ad2-4f40-87de-25f6aa02e65d" providerId="ADAL" clId="{F1FFF463-F954-48B0-9805-C5BD822B5906}" dt="2025-10-09T15:50:36.663" v="3437" actId="2696"/>
        <pc:sldMkLst>
          <pc:docMk/>
          <pc:sldMk cId="3197345569" sldId="367"/>
        </pc:sldMkLst>
      </pc:sldChg>
      <pc:sldChg chg="addSp delSp modSp mod">
        <pc:chgData name="Thulsi Prabakaran" userId="328453bb-7ad2-4f40-87de-25f6aa02e65d" providerId="ADAL" clId="{F1FFF463-F954-48B0-9805-C5BD822B5906}" dt="2025-10-15T12:54:29.976" v="4745" actId="20577"/>
        <pc:sldMkLst>
          <pc:docMk/>
          <pc:sldMk cId="907408298" sldId="368"/>
        </pc:sldMkLst>
        <pc:spChg chg="mod">
          <ac:chgData name="Thulsi Prabakaran" userId="328453bb-7ad2-4f40-87de-25f6aa02e65d" providerId="ADAL" clId="{F1FFF463-F954-48B0-9805-C5BD822B5906}" dt="2025-10-09T15:48:57.110" v="3429"/>
          <ac:spMkLst>
            <pc:docMk/>
            <pc:sldMk cId="907408298" sldId="368"/>
            <ac:spMk id="2" creationId="{395CF426-6A33-F8A0-D954-6783FE7D7C09}"/>
          </ac:spMkLst>
        </pc:spChg>
        <pc:spChg chg="mod">
          <ac:chgData name="Thulsi Prabakaran" userId="328453bb-7ad2-4f40-87de-25f6aa02e65d" providerId="ADAL" clId="{F1FFF463-F954-48B0-9805-C5BD822B5906}" dt="2025-10-15T12:54:29.976" v="4745" actId="20577"/>
          <ac:spMkLst>
            <pc:docMk/>
            <pc:sldMk cId="907408298" sldId="368"/>
            <ac:spMk id="3" creationId="{0668E590-32D7-76EE-6A2D-2523EA735646}"/>
          </ac:spMkLst>
        </pc:spChg>
        <pc:picChg chg="add mod">
          <ac:chgData name="Thulsi Prabakaran" userId="328453bb-7ad2-4f40-87de-25f6aa02e65d" providerId="ADAL" clId="{F1FFF463-F954-48B0-9805-C5BD822B5906}" dt="2025-10-15T12:38:33.908" v="4208" actId="962"/>
          <ac:picMkLst>
            <pc:docMk/>
            <pc:sldMk cId="907408298" sldId="368"/>
            <ac:picMk id="2050" creationId="{169C81E8-85EC-217F-03DE-B11D6F8E4D71}"/>
          </ac:picMkLst>
        </pc:picChg>
      </pc:sldChg>
      <pc:sldChg chg="del">
        <pc:chgData name="Thulsi Prabakaran" userId="328453bb-7ad2-4f40-87de-25f6aa02e65d" providerId="ADAL" clId="{F1FFF463-F954-48B0-9805-C5BD822B5906}" dt="2025-10-03T15:50:32.085" v="2327" actId="18676"/>
        <pc:sldMkLst>
          <pc:docMk/>
          <pc:sldMk cId="3070553298" sldId="369"/>
        </pc:sldMkLst>
      </pc:sldChg>
      <pc:sldChg chg="del">
        <pc:chgData name="Thulsi Prabakaran" userId="328453bb-7ad2-4f40-87de-25f6aa02e65d" providerId="ADAL" clId="{F1FFF463-F954-48B0-9805-C5BD822B5906}" dt="2025-10-09T15:57:37.990" v="3489" actId="47"/>
        <pc:sldMkLst>
          <pc:docMk/>
          <pc:sldMk cId="3483412647" sldId="370"/>
        </pc:sldMkLst>
      </pc:sldChg>
      <pc:sldChg chg="addSp delSp modSp mod modAnim">
        <pc:chgData name="Thulsi Prabakaran" userId="328453bb-7ad2-4f40-87de-25f6aa02e65d" providerId="ADAL" clId="{F1FFF463-F954-48B0-9805-C5BD822B5906}" dt="2025-10-15T12:38:41.038" v="4212" actId="962"/>
        <pc:sldMkLst>
          <pc:docMk/>
          <pc:sldMk cId="1758388308" sldId="371"/>
        </pc:sldMkLst>
        <pc:spChg chg="add mod">
          <ac:chgData name="Thulsi Prabakaran" userId="328453bb-7ad2-4f40-87de-25f6aa02e65d" providerId="ADAL" clId="{F1FFF463-F954-48B0-9805-C5BD822B5906}" dt="2025-10-09T15:53:07.535" v="3444"/>
          <ac:spMkLst>
            <pc:docMk/>
            <pc:sldMk cId="1758388308" sldId="371"/>
            <ac:spMk id="8" creationId="{5288B929-8820-15EA-82D3-9E20276F59FF}"/>
          </ac:spMkLst>
        </pc:spChg>
        <pc:spChg chg="add mod">
          <ac:chgData name="Thulsi Prabakaran" userId="328453bb-7ad2-4f40-87de-25f6aa02e65d" providerId="ADAL" clId="{F1FFF463-F954-48B0-9805-C5BD822B5906}" dt="2025-10-15T12:25:34.808" v="3556" actId="20577"/>
          <ac:spMkLst>
            <pc:docMk/>
            <pc:sldMk cId="1758388308" sldId="371"/>
            <ac:spMk id="9" creationId="{E11FE7AB-1085-8303-F4E0-27FE53405157}"/>
          </ac:spMkLst>
        </pc:spChg>
        <pc:spChg chg="add mod">
          <ac:chgData name="Thulsi Prabakaran" userId="328453bb-7ad2-4f40-87de-25f6aa02e65d" providerId="ADAL" clId="{F1FFF463-F954-48B0-9805-C5BD822B5906}" dt="2025-10-09T15:54:47.632" v="3468" actId="1076"/>
          <ac:spMkLst>
            <pc:docMk/>
            <pc:sldMk cId="1758388308" sldId="371"/>
            <ac:spMk id="12" creationId="{BB5EAED7-F7CC-4E08-1BF6-BAAE46254278}"/>
          </ac:spMkLst>
        </pc:spChg>
        <pc:picChg chg="add mod">
          <ac:chgData name="Thulsi Prabakaran" userId="328453bb-7ad2-4f40-87de-25f6aa02e65d" providerId="ADAL" clId="{F1FFF463-F954-48B0-9805-C5BD822B5906}" dt="2025-10-15T12:38:41.038" v="4212" actId="962"/>
          <ac:picMkLst>
            <pc:docMk/>
            <pc:sldMk cId="1758388308" sldId="371"/>
            <ac:picMk id="10" creationId="{43BF2D21-B9BD-6724-0D28-4A7F19AD996F}"/>
          </ac:picMkLst>
        </pc:picChg>
      </pc:sldChg>
      <pc:sldChg chg="del">
        <pc:chgData name="Thulsi Prabakaran" userId="328453bb-7ad2-4f40-87de-25f6aa02e65d" providerId="ADAL" clId="{F1FFF463-F954-48B0-9805-C5BD822B5906}" dt="2025-10-03T15:50:46.849" v="2329" actId="2696"/>
        <pc:sldMkLst>
          <pc:docMk/>
          <pc:sldMk cId="3683198926" sldId="372"/>
        </pc:sldMkLst>
      </pc:sldChg>
      <pc:sldChg chg="del">
        <pc:chgData name="Thulsi Prabakaran" userId="328453bb-7ad2-4f40-87de-25f6aa02e65d" providerId="ADAL" clId="{F1FFF463-F954-48B0-9805-C5BD822B5906}" dt="2025-10-03T15:50:32.085" v="2327" actId="18676"/>
        <pc:sldMkLst>
          <pc:docMk/>
          <pc:sldMk cId="2079908394" sldId="373"/>
        </pc:sldMkLst>
      </pc:sldChg>
      <pc:sldChg chg="del">
        <pc:chgData name="Thulsi Prabakaran" userId="328453bb-7ad2-4f40-87de-25f6aa02e65d" providerId="ADAL" clId="{F1FFF463-F954-48B0-9805-C5BD822B5906}" dt="2025-10-03T10:51:59.833" v="146" actId="18676"/>
        <pc:sldMkLst>
          <pc:docMk/>
          <pc:sldMk cId="3090245103" sldId="374"/>
        </pc:sldMkLst>
      </pc:sldChg>
      <pc:sldChg chg="del">
        <pc:chgData name="Thulsi Prabakaran" userId="328453bb-7ad2-4f40-87de-25f6aa02e65d" providerId="ADAL" clId="{F1FFF463-F954-48B0-9805-C5BD822B5906}" dt="2025-10-09T15:31:25.073" v="2686" actId="2696"/>
        <pc:sldMkLst>
          <pc:docMk/>
          <pc:sldMk cId="3874784277" sldId="376"/>
        </pc:sldMkLst>
      </pc:sldChg>
      <pc:sldChg chg="del">
        <pc:chgData name="Thulsi Prabakaran" userId="328453bb-7ad2-4f40-87de-25f6aa02e65d" providerId="ADAL" clId="{F1FFF463-F954-48B0-9805-C5BD822B5906}" dt="2025-10-03T15:51:43.516" v="2423" actId="2696"/>
        <pc:sldMkLst>
          <pc:docMk/>
          <pc:sldMk cId="3092440482" sldId="378"/>
        </pc:sldMkLst>
      </pc:sldChg>
      <pc:sldChg chg="del">
        <pc:chgData name="Thulsi Prabakaran" userId="328453bb-7ad2-4f40-87de-25f6aa02e65d" providerId="ADAL" clId="{F1FFF463-F954-48B0-9805-C5BD822B5906}" dt="2025-10-15T12:53:28.616" v="4741" actId="47"/>
        <pc:sldMkLst>
          <pc:docMk/>
          <pc:sldMk cId="70844062" sldId="379"/>
        </pc:sldMkLst>
      </pc:sldChg>
      <pc:sldChg chg="addSp delSp modSp add mod modClrScheme modAnim chgLayout modNotesTx">
        <pc:chgData name="Thulsi Prabakaran" userId="328453bb-7ad2-4f40-87de-25f6aa02e65d" providerId="ADAL" clId="{F1FFF463-F954-48B0-9805-C5BD822B5906}" dt="2025-10-15T13:03:45.228" v="4971" actId="14100"/>
        <pc:sldMkLst>
          <pc:docMk/>
          <pc:sldMk cId="807946122" sldId="380"/>
        </pc:sldMkLst>
        <pc:spChg chg="add mod ord">
          <ac:chgData name="Thulsi Prabakaran" userId="328453bb-7ad2-4f40-87de-25f6aa02e65d" providerId="ADAL" clId="{F1FFF463-F954-48B0-9805-C5BD822B5906}" dt="2025-10-09T15:58:26.099" v="3492" actId="26606"/>
          <ac:spMkLst>
            <pc:docMk/>
            <pc:sldMk cId="807946122" sldId="380"/>
            <ac:spMk id="2" creationId="{160087A8-31DB-7EF9-C172-854982354A51}"/>
          </ac:spMkLst>
        </pc:spChg>
        <pc:spChg chg="mod ord">
          <ac:chgData name="Thulsi Prabakaran" userId="328453bb-7ad2-4f40-87de-25f6aa02e65d" providerId="ADAL" clId="{F1FFF463-F954-48B0-9805-C5BD822B5906}" dt="2025-10-09T15:58:26.099" v="3492" actId="26606"/>
          <ac:spMkLst>
            <pc:docMk/>
            <pc:sldMk cId="807946122" sldId="380"/>
            <ac:spMk id="4" creationId="{E1ABDA4C-6152-B101-B496-666FA88638D1}"/>
          </ac:spMkLst>
        </pc:spChg>
        <pc:spChg chg="add mod">
          <ac:chgData name="Thulsi Prabakaran" userId="328453bb-7ad2-4f40-87de-25f6aa02e65d" providerId="ADAL" clId="{F1FFF463-F954-48B0-9805-C5BD822B5906}" dt="2025-10-15T13:03:45.228" v="4971" actId="14100"/>
          <ac:spMkLst>
            <pc:docMk/>
            <pc:sldMk cId="807946122" sldId="380"/>
            <ac:spMk id="6" creationId="{6A4C2341-D167-39DE-A732-77B11F124058}"/>
          </ac:spMkLst>
        </pc:spChg>
        <pc:spChg chg="mod ord">
          <ac:chgData name="Thulsi Prabakaran" userId="328453bb-7ad2-4f40-87de-25f6aa02e65d" providerId="ADAL" clId="{F1FFF463-F954-48B0-9805-C5BD822B5906}" dt="2025-10-09T15:58:26.099" v="3492" actId="26606"/>
          <ac:spMkLst>
            <pc:docMk/>
            <pc:sldMk cId="807946122" sldId="380"/>
            <ac:spMk id="10" creationId="{451B8D05-8BC9-AC36-DE67-A921048781F4}"/>
          </ac:spMkLst>
        </pc:spChg>
        <pc:picChg chg="add mod ord">
          <ac:chgData name="Thulsi Prabakaran" userId="328453bb-7ad2-4f40-87de-25f6aa02e65d" providerId="ADAL" clId="{F1FFF463-F954-48B0-9805-C5BD822B5906}" dt="2025-10-15T12:50:55.708" v="4711" actId="14100"/>
          <ac:picMkLst>
            <pc:docMk/>
            <pc:sldMk cId="807946122" sldId="380"/>
            <ac:picMk id="5" creationId="{C9AC2250-5FEB-54D2-ED80-A340AA9620E4}"/>
          </ac:picMkLst>
        </pc:picChg>
      </pc:sldChg>
      <pc:sldChg chg="del">
        <pc:chgData name="Thulsi Prabakaran" userId="328453bb-7ad2-4f40-87de-25f6aa02e65d" providerId="ADAL" clId="{F1FFF463-F954-48B0-9805-C5BD822B5906}" dt="2025-10-03T10:51:59.833" v="146" actId="18676"/>
        <pc:sldMkLst>
          <pc:docMk/>
          <pc:sldMk cId="1076058243" sldId="380"/>
        </pc:sldMkLst>
      </pc:sldChg>
      <pc:sldChg chg="del">
        <pc:chgData name="Thulsi Prabakaran" userId="328453bb-7ad2-4f40-87de-25f6aa02e65d" providerId="ADAL" clId="{F1FFF463-F954-48B0-9805-C5BD822B5906}" dt="2025-10-03T10:51:59.833" v="146" actId="18676"/>
        <pc:sldMkLst>
          <pc:docMk/>
          <pc:sldMk cId="668643754" sldId="381"/>
        </pc:sldMkLst>
      </pc:sldChg>
      <pc:sldChg chg="addSp delSp modSp new mod modClrScheme modAnim chgLayout modNotesTx">
        <pc:chgData name="Thulsi Prabakaran" userId="328453bb-7ad2-4f40-87de-25f6aa02e65d" providerId="ADAL" clId="{F1FFF463-F954-48B0-9805-C5BD822B5906}" dt="2025-10-15T13:01:54.992" v="4930" actId="20577"/>
        <pc:sldMkLst>
          <pc:docMk/>
          <pc:sldMk cId="2970795006" sldId="381"/>
        </pc:sldMkLst>
        <pc:spChg chg="add mod">
          <ac:chgData name="Thulsi Prabakaran" userId="328453bb-7ad2-4f40-87de-25f6aa02e65d" providerId="ADAL" clId="{F1FFF463-F954-48B0-9805-C5BD822B5906}" dt="2025-10-09T15:29:48.077" v="2590"/>
          <ac:spMkLst>
            <pc:docMk/>
            <pc:sldMk cId="2970795006" sldId="381"/>
            <ac:spMk id="2" creationId="{5A49C707-A2C7-15E6-4696-62759668EDFC}"/>
          </ac:spMkLst>
        </pc:spChg>
        <pc:spChg chg="mod ord">
          <ac:chgData name="Thulsi Prabakaran" userId="328453bb-7ad2-4f40-87de-25f6aa02e65d" providerId="ADAL" clId="{F1FFF463-F954-48B0-9805-C5BD822B5906}" dt="2025-10-03T15:42:09.517" v="1214" actId="700"/>
          <ac:spMkLst>
            <pc:docMk/>
            <pc:sldMk cId="2970795006" sldId="381"/>
            <ac:spMk id="4" creationId="{3409D967-546C-FE47-204D-745B7084A5BF}"/>
          </ac:spMkLst>
        </pc:spChg>
        <pc:spChg chg="add mod ord">
          <ac:chgData name="Thulsi Prabakaran" userId="328453bb-7ad2-4f40-87de-25f6aa02e65d" providerId="ADAL" clId="{F1FFF463-F954-48B0-9805-C5BD822B5906}" dt="2025-10-15T12:31:27.365" v="4076" actId="1076"/>
          <ac:spMkLst>
            <pc:docMk/>
            <pc:sldMk cId="2970795006" sldId="381"/>
            <ac:spMk id="9" creationId="{81EA0B33-0CF7-05A0-6616-ADB698244BBA}"/>
          </ac:spMkLst>
        </pc:spChg>
        <pc:spChg chg="add mod ord">
          <ac:chgData name="Thulsi Prabakaran" userId="328453bb-7ad2-4f40-87de-25f6aa02e65d" providerId="ADAL" clId="{F1FFF463-F954-48B0-9805-C5BD822B5906}" dt="2025-10-15T13:01:54.992" v="4930" actId="20577"/>
          <ac:spMkLst>
            <pc:docMk/>
            <pc:sldMk cId="2970795006" sldId="381"/>
            <ac:spMk id="10" creationId="{F7BA1D8D-4D1B-16B4-DE84-F8DFC065836A}"/>
          </ac:spMkLst>
        </pc:spChg>
        <pc:picChg chg="add mod">
          <ac:chgData name="Thulsi Prabakaran" userId="328453bb-7ad2-4f40-87de-25f6aa02e65d" providerId="ADAL" clId="{F1FFF463-F954-48B0-9805-C5BD822B5906}" dt="2025-10-15T12:33:42.021" v="4094" actId="1076"/>
          <ac:picMkLst>
            <pc:docMk/>
            <pc:sldMk cId="2970795006" sldId="381"/>
            <ac:picMk id="6" creationId="{B3BE4359-C560-C35B-36A5-EDFE48AE2B9D}"/>
          </ac:picMkLst>
        </pc:picChg>
      </pc:sldChg>
      <pc:sldChg chg="del">
        <pc:chgData name="Thulsi Prabakaran" userId="328453bb-7ad2-4f40-87de-25f6aa02e65d" providerId="ADAL" clId="{F1FFF463-F954-48B0-9805-C5BD822B5906}" dt="2025-10-03T10:51:59.833" v="146" actId="18676"/>
        <pc:sldMkLst>
          <pc:docMk/>
          <pc:sldMk cId="260261684" sldId="382"/>
        </pc:sldMkLst>
      </pc:sldChg>
      <pc:sldChg chg="addSp delSp modSp add mod">
        <pc:chgData name="Thulsi Prabakaran" userId="328453bb-7ad2-4f40-87de-25f6aa02e65d" providerId="ADAL" clId="{F1FFF463-F954-48B0-9805-C5BD822B5906}" dt="2025-10-15T13:05:06.385" v="5057" actId="20577"/>
        <pc:sldMkLst>
          <pc:docMk/>
          <pc:sldMk cId="1790918425" sldId="382"/>
        </pc:sldMkLst>
        <pc:spChg chg="mod">
          <ac:chgData name="Thulsi Prabakaran" userId="328453bb-7ad2-4f40-87de-25f6aa02e65d" providerId="ADAL" clId="{F1FFF463-F954-48B0-9805-C5BD822B5906}" dt="2025-10-03T15:51:11.107" v="2382" actId="20577"/>
          <ac:spMkLst>
            <pc:docMk/>
            <pc:sldMk cId="1790918425" sldId="382"/>
            <ac:spMk id="2" creationId="{40CABE66-D0E9-467D-7E89-49F6FE7EA07C}"/>
          </ac:spMkLst>
        </pc:spChg>
        <pc:spChg chg="mod">
          <ac:chgData name="Thulsi Prabakaran" userId="328453bb-7ad2-4f40-87de-25f6aa02e65d" providerId="ADAL" clId="{F1FFF463-F954-48B0-9805-C5BD822B5906}" dt="2025-10-15T13:05:06.385" v="5057" actId="20577"/>
          <ac:spMkLst>
            <pc:docMk/>
            <pc:sldMk cId="1790918425" sldId="382"/>
            <ac:spMk id="5" creationId="{A1DCA766-7CA2-5C38-5BC8-B5716130E9D1}"/>
          </ac:spMkLst>
        </pc:spChg>
        <pc:spChg chg="add mod">
          <ac:chgData name="Thulsi Prabakaran" userId="328453bb-7ad2-4f40-87de-25f6aa02e65d" providerId="ADAL" clId="{F1FFF463-F954-48B0-9805-C5BD822B5906}" dt="2025-10-09T15:30:09.696" v="2596"/>
          <ac:spMkLst>
            <pc:docMk/>
            <pc:sldMk cId="1790918425" sldId="382"/>
            <ac:spMk id="6" creationId="{8D0739D2-BDD6-739D-D142-D79EFF75DFE8}"/>
          </ac:spMkLst>
        </pc:spChg>
        <pc:picChg chg="add mod modCrop">
          <ac:chgData name="Thulsi Prabakaran" userId="328453bb-7ad2-4f40-87de-25f6aa02e65d" providerId="ADAL" clId="{F1FFF463-F954-48B0-9805-C5BD822B5906}" dt="2025-10-15T12:59:41.657" v="4785" actId="1076"/>
          <ac:picMkLst>
            <pc:docMk/>
            <pc:sldMk cId="1790918425" sldId="382"/>
            <ac:picMk id="8" creationId="{0520FA15-94B6-85C1-16D9-FC30DD5EE678}"/>
          </ac:picMkLst>
        </pc:picChg>
      </pc:sldChg>
      <pc:sldChg chg="del">
        <pc:chgData name="Thulsi Prabakaran" userId="328453bb-7ad2-4f40-87de-25f6aa02e65d" providerId="ADAL" clId="{F1FFF463-F954-48B0-9805-C5BD822B5906}" dt="2025-10-03T10:51:59.833" v="146" actId="18676"/>
        <pc:sldMkLst>
          <pc:docMk/>
          <pc:sldMk cId="777458331" sldId="383"/>
        </pc:sldMkLst>
      </pc:sldChg>
      <pc:sldChg chg="addSp delSp modSp add mod modClrScheme modAnim chgLayout modNotesTx">
        <pc:chgData name="Thulsi Prabakaran" userId="328453bb-7ad2-4f40-87de-25f6aa02e65d" providerId="ADAL" clId="{F1FFF463-F954-48B0-9805-C5BD822B5906}" dt="2025-10-15T12:43:38.043" v="4466" actId="207"/>
        <pc:sldMkLst>
          <pc:docMk/>
          <pc:sldMk cId="856426785" sldId="383"/>
        </pc:sldMkLst>
        <pc:spChg chg="mod ord">
          <ac:chgData name="Thulsi Prabakaran" userId="328453bb-7ad2-4f40-87de-25f6aa02e65d" providerId="ADAL" clId="{F1FFF463-F954-48B0-9805-C5BD822B5906}" dt="2025-10-09T15:55:30.765" v="3470" actId="700"/>
          <ac:spMkLst>
            <pc:docMk/>
            <pc:sldMk cId="856426785" sldId="383"/>
            <ac:spMk id="2" creationId="{89300666-23B1-7F42-8EFF-A041058C9954}"/>
          </ac:spMkLst>
        </pc:spChg>
        <pc:spChg chg="mod ord">
          <ac:chgData name="Thulsi Prabakaran" userId="328453bb-7ad2-4f40-87de-25f6aa02e65d" providerId="ADAL" clId="{F1FFF463-F954-48B0-9805-C5BD822B5906}" dt="2025-10-09T15:55:30.765" v="3470" actId="700"/>
          <ac:spMkLst>
            <pc:docMk/>
            <pc:sldMk cId="856426785" sldId="383"/>
            <ac:spMk id="4" creationId="{FF1E9A16-AD00-074F-F2CB-21DA2B0FA8BF}"/>
          </ac:spMkLst>
        </pc:spChg>
        <pc:spChg chg="mod ord">
          <ac:chgData name="Thulsi Prabakaran" userId="328453bb-7ad2-4f40-87de-25f6aa02e65d" providerId="ADAL" clId="{F1FFF463-F954-48B0-9805-C5BD822B5906}" dt="2025-10-09T15:55:30.765" v="3470" actId="700"/>
          <ac:spMkLst>
            <pc:docMk/>
            <pc:sldMk cId="856426785" sldId="383"/>
            <ac:spMk id="6" creationId="{38D16731-1049-1468-BC5A-BCCE525AE9F4}"/>
          </ac:spMkLst>
        </pc:spChg>
        <pc:graphicFrameChg chg="add mod modGraphic">
          <ac:chgData name="Thulsi Prabakaran" userId="328453bb-7ad2-4f40-87de-25f6aa02e65d" providerId="ADAL" clId="{F1FFF463-F954-48B0-9805-C5BD822B5906}" dt="2025-10-15T12:43:38.043" v="4466" actId="207"/>
          <ac:graphicFrameMkLst>
            <pc:docMk/>
            <pc:sldMk cId="856426785" sldId="383"/>
            <ac:graphicFrameMk id="8" creationId="{B19B27E0-7C4D-DD0B-7C3D-56095ACD9A3A}"/>
          </ac:graphicFrameMkLst>
        </pc:graphicFrameChg>
        <pc:graphicFrameChg chg="add mod modGraphic">
          <ac:chgData name="Thulsi Prabakaran" userId="328453bb-7ad2-4f40-87de-25f6aa02e65d" providerId="ADAL" clId="{F1FFF463-F954-48B0-9805-C5BD822B5906}" dt="2025-10-15T12:42:59.776" v="4461" actId="207"/>
          <ac:graphicFrameMkLst>
            <pc:docMk/>
            <pc:sldMk cId="856426785" sldId="383"/>
            <ac:graphicFrameMk id="9" creationId="{9B64E9D0-543E-E6D4-8CB4-CD5CE9E4CC86}"/>
          </ac:graphicFrameMkLst>
        </pc:graphicFrameChg>
        <pc:graphicFrameChg chg="add mod modGraphic">
          <ac:chgData name="Thulsi Prabakaran" userId="328453bb-7ad2-4f40-87de-25f6aa02e65d" providerId="ADAL" clId="{F1FFF463-F954-48B0-9805-C5BD822B5906}" dt="2025-10-15T12:43:32.755" v="4465" actId="207"/>
          <ac:graphicFrameMkLst>
            <pc:docMk/>
            <pc:sldMk cId="856426785" sldId="383"/>
            <ac:graphicFrameMk id="10" creationId="{0E82C56D-0A15-BB73-4554-C0D2BA33E431}"/>
          </ac:graphicFrameMkLst>
        </pc:graphicFrameChg>
        <pc:graphicFrameChg chg="add mod modGraphic">
          <ac:chgData name="Thulsi Prabakaran" userId="328453bb-7ad2-4f40-87de-25f6aa02e65d" providerId="ADAL" clId="{F1FFF463-F954-48B0-9805-C5BD822B5906}" dt="2025-10-15T12:43:28.865" v="4464" actId="207"/>
          <ac:graphicFrameMkLst>
            <pc:docMk/>
            <pc:sldMk cId="856426785" sldId="383"/>
            <ac:graphicFrameMk id="11" creationId="{DF6C7672-1A97-0317-0415-99B7C295BD42}"/>
          </ac:graphicFrameMkLst>
        </pc:graphicFrameChg>
        <pc:graphicFrameChg chg="add mod modGraphic">
          <ac:chgData name="Thulsi Prabakaran" userId="328453bb-7ad2-4f40-87de-25f6aa02e65d" providerId="ADAL" clId="{F1FFF463-F954-48B0-9805-C5BD822B5906}" dt="2025-10-15T12:43:17.018" v="4463" actId="207"/>
          <ac:graphicFrameMkLst>
            <pc:docMk/>
            <pc:sldMk cId="856426785" sldId="383"/>
            <ac:graphicFrameMk id="12" creationId="{D4E4FB57-DB48-BF2E-8428-97E9AF1E9FF0}"/>
          </ac:graphicFrameMkLst>
        </pc:graphicFrameChg>
      </pc:sldChg>
      <pc:sldChg chg="addSp delSp modSp new mod modClrScheme chgLayout">
        <pc:chgData name="Thulsi Prabakaran" userId="328453bb-7ad2-4f40-87de-25f6aa02e65d" providerId="ADAL" clId="{F1FFF463-F954-48B0-9805-C5BD822B5906}" dt="2025-10-15T12:55:48.267" v="4770" actId="403"/>
        <pc:sldMkLst>
          <pc:docMk/>
          <pc:sldMk cId="2510574281" sldId="384"/>
        </pc:sldMkLst>
      </pc:sldChg>
      <pc:sldChg chg="del">
        <pc:chgData name="Thulsi Prabakaran" userId="328453bb-7ad2-4f40-87de-25f6aa02e65d" providerId="ADAL" clId="{F1FFF463-F954-48B0-9805-C5BD822B5906}" dt="2025-10-03T10:51:59.833" v="146" actId="18676"/>
        <pc:sldMkLst>
          <pc:docMk/>
          <pc:sldMk cId="3463257278" sldId="384"/>
        </pc:sldMkLst>
      </pc:sldChg>
      <pc:sldChg chg="del">
        <pc:chgData name="Thulsi Prabakaran" userId="328453bb-7ad2-4f40-87de-25f6aa02e65d" providerId="ADAL" clId="{F1FFF463-F954-48B0-9805-C5BD822B5906}" dt="2025-10-03T10:51:59.833" v="146" actId="18676"/>
        <pc:sldMkLst>
          <pc:docMk/>
          <pc:sldMk cId="3577082091" sldId="385"/>
        </pc:sldMkLst>
      </pc:sldChg>
      <pc:sldMasterChg chg="delSldLayout">
        <pc:chgData name="Thulsi Prabakaran" userId="328453bb-7ad2-4f40-87de-25f6aa02e65d" providerId="ADAL" clId="{F1FFF463-F954-48B0-9805-C5BD822B5906}" dt="2025-10-15T12:53:31.086" v="4742" actId="47"/>
        <pc:sldMasterMkLst>
          <pc:docMk/>
          <pc:sldMasterMk cId="2324101128" sldId="2147483686"/>
        </pc:sldMasterMkLst>
        <pc:sldLayoutChg chg="del">
          <pc:chgData name="Thulsi Prabakaran" userId="328453bb-7ad2-4f40-87de-25f6aa02e65d" providerId="ADAL" clId="{F1FFF463-F954-48B0-9805-C5BD822B5906}" dt="2025-10-15T12:53:31.086" v="4742" actId="47"/>
          <pc:sldLayoutMkLst>
            <pc:docMk/>
            <pc:sldMasterMk cId="2324101128" sldId="2147483686"/>
            <pc:sldLayoutMk cId="991573202" sldId="2147483787"/>
          </pc:sldLayoutMkLst>
        </pc:sldLayoutChg>
      </pc:sldMasterChg>
    </pc:docChg>
  </pc:docChgLst>
  <pc:docChgLst>
    <pc:chgData name="Thulsi Prabakaran" userId="328453bb-7ad2-4f40-87de-25f6aa02e65d" providerId="ADAL" clId="{55DDAFF9-4489-47DC-ADE7-AEC7FA5E2071}"/>
    <pc:docChg chg="custSel delSld modSld">
      <pc:chgData name="Thulsi Prabakaran" userId="328453bb-7ad2-4f40-87de-25f6aa02e65d" providerId="ADAL" clId="{55DDAFF9-4489-47DC-ADE7-AEC7FA5E2071}" dt="2025-10-21T11:55:37.765" v="714" actId="20577"/>
      <pc:docMkLst>
        <pc:docMk/>
      </pc:docMkLst>
      <pc:sldChg chg="modSp">
        <pc:chgData name="Thulsi Prabakaran" userId="328453bb-7ad2-4f40-87de-25f6aa02e65d" providerId="ADAL" clId="{55DDAFF9-4489-47DC-ADE7-AEC7FA5E2071}" dt="2025-10-16T15:56:40.214" v="414" actId="20577"/>
        <pc:sldMkLst>
          <pc:docMk/>
          <pc:sldMk cId="1939596453" sldId="353"/>
        </pc:sldMkLst>
        <pc:spChg chg="mod">
          <ac:chgData name="Thulsi Prabakaran" userId="328453bb-7ad2-4f40-87de-25f6aa02e65d" providerId="ADAL" clId="{55DDAFF9-4489-47DC-ADE7-AEC7FA5E2071}" dt="2025-10-16T15:56:35.720" v="413" actId="20577"/>
          <ac:spMkLst>
            <pc:docMk/>
            <pc:sldMk cId="1939596453" sldId="353"/>
            <ac:spMk id="11" creationId="{161CEA98-4334-9AB7-6425-A6AD03C5E9F6}"/>
          </ac:spMkLst>
        </pc:spChg>
        <pc:spChg chg="mod">
          <ac:chgData name="Thulsi Prabakaran" userId="328453bb-7ad2-4f40-87de-25f6aa02e65d" providerId="ADAL" clId="{55DDAFF9-4489-47DC-ADE7-AEC7FA5E2071}" dt="2025-10-16T15:56:31.244" v="412" actId="20577"/>
          <ac:spMkLst>
            <pc:docMk/>
            <pc:sldMk cId="1939596453" sldId="353"/>
            <ac:spMk id="12" creationId="{542F2D83-4FA0-DDE3-C916-0B18FC85549A}"/>
          </ac:spMkLst>
        </pc:spChg>
        <pc:spChg chg="mod">
          <ac:chgData name="Thulsi Prabakaran" userId="328453bb-7ad2-4f40-87de-25f6aa02e65d" providerId="ADAL" clId="{55DDAFF9-4489-47DC-ADE7-AEC7FA5E2071}" dt="2025-10-16T15:56:40.214" v="414" actId="20577"/>
          <ac:spMkLst>
            <pc:docMk/>
            <pc:sldMk cId="1939596453" sldId="353"/>
            <ac:spMk id="13" creationId="{9BF961A1-96B1-5184-EB63-5A4BAC60D4C2}"/>
          </ac:spMkLst>
        </pc:spChg>
      </pc:sldChg>
      <pc:sldChg chg="modSp mod">
        <pc:chgData name="Thulsi Prabakaran" userId="328453bb-7ad2-4f40-87de-25f6aa02e65d" providerId="ADAL" clId="{55DDAFF9-4489-47DC-ADE7-AEC7FA5E2071}" dt="2025-10-16T16:03:22.361" v="670" actId="404"/>
        <pc:sldMkLst>
          <pc:docMk/>
          <pc:sldMk cId="4033093033" sldId="364"/>
        </pc:sldMkLst>
        <pc:spChg chg="mod">
          <ac:chgData name="Thulsi Prabakaran" userId="328453bb-7ad2-4f40-87de-25f6aa02e65d" providerId="ADAL" clId="{55DDAFF9-4489-47DC-ADE7-AEC7FA5E2071}" dt="2025-10-16T16:03:22.361" v="670" actId="404"/>
          <ac:spMkLst>
            <pc:docMk/>
            <pc:sldMk cId="4033093033" sldId="364"/>
            <ac:spMk id="5" creationId="{6200EC90-F84C-6EB1-E984-78CC9E61FB72}"/>
          </ac:spMkLst>
        </pc:spChg>
        <pc:spChg chg="mod">
          <ac:chgData name="Thulsi Prabakaran" userId="328453bb-7ad2-4f40-87de-25f6aa02e65d" providerId="ADAL" clId="{55DDAFF9-4489-47DC-ADE7-AEC7FA5E2071}" dt="2025-10-15T13:17:13.381" v="13" actId="1076"/>
          <ac:spMkLst>
            <pc:docMk/>
            <pc:sldMk cId="4033093033" sldId="364"/>
            <ac:spMk id="6" creationId="{340DB46F-4542-380A-C47A-06B615D8666F}"/>
          </ac:spMkLst>
        </pc:spChg>
      </pc:sldChg>
      <pc:sldChg chg="modSp">
        <pc:chgData name="Thulsi Prabakaran" userId="328453bb-7ad2-4f40-87de-25f6aa02e65d" providerId="ADAL" clId="{55DDAFF9-4489-47DC-ADE7-AEC7FA5E2071}" dt="2025-10-15T13:18:43.485" v="16" actId="20577"/>
        <pc:sldMkLst>
          <pc:docMk/>
          <pc:sldMk cId="1758388308" sldId="371"/>
        </pc:sldMkLst>
        <pc:spChg chg="mod">
          <ac:chgData name="Thulsi Prabakaran" userId="328453bb-7ad2-4f40-87de-25f6aa02e65d" providerId="ADAL" clId="{55DDAFF9-4489-47DC-ADE7-AEC7FA5E2071}" dt="2025-10-15T13:18:43.485" v="16" actId="20577"/>
          <ac:spMkLst>
            <pc:docMk/>
            <pc:sldMk cId="1758388308" sldId="371"/>
            <ac:spMk id="9" creationId="{E11FE7AB-1085-8303-F4E0-27FE53405157}"/>
          </ac:spMkLst>
        </pc:spChg>
      </pc:sldChg>
      <pc:sldChg chg="modSp mod modAnim modNotesTx">
        <pc:chgData name="Thulsi Prabakaran" userId="328453bb-7ad2-4f40-87de-25f6aa02e65d" providerId="ADAL" clId="{55DDAFF9-4489-47DC-ADE7-AEC7FA5E2071}" dt="2025-10-21T11:55:16.889" v="687" actId="5793"/>
        <pc:sldMkLst>
          <pc:docMk/>
          <pc:sldMk cId="807946122" sldId="380"/>
        </pc:sldMkLst>
        <pc:spChg chg="mod">
          <ac:chgData name="Thulsi Prabakaran" userId="328453bb-7ad2-4f40-87de-25f6aa02e65d" providerId="ADAL" clId="{55DDAFF9-4489-47DC-ADE7-AEC7FA5E2071}" dt="2025-10-15T13:26:00.065" v="59" actId="20577"/>
          <ac:spMkLst>
            <pc:docMk/>
            <pc:sldMk cId="807946122" sldId="380"/>
            <ac:spMk id="6" creationId="{6A4C2341-D167-39DE-A732-77B11F124058}"/>
          </ac:spMkLst>
        </pc:spChg>
      </pc:sldChg>
      <pc:sldChg chg="modSp modNotesTx">
        <pc:chgData name="Thulsi Prabakaran" userId="328453bb-7ad2-4f40-87de-25f6aa02e65d" providerId="ADAL" clId="{55DDAFF9-4489-47DC-ADE7-AEC7FA5E2071}" dt="2025-10-21T11:55:37.765" v="714" actId="20577"/>
        <pc:sldMkLst>
          <pc:docMk/>
          <pc:sldMk cId="2970795006" sldId="381"/>
        </pc:sldMkLst>
        <pc:spChg chg="mod">
          <ac:chgData name="Thulsi Prabakaran" userId="328453bb-7ad2-4f40-87de-25f6aa02e65d" providerId="ADAL" clId="{55DDAFF9-4489-47DC-ADE7-AEC7FA5E2071}" dt="2025-10-21T11:55:37.765" v="714" actId="20577"/>
          <ac:spMkLst>
            <pc:docMk/>
            <pc:sldMk cId="2970795006" sldId="381"/>
            <ac:spMk id="10" creationId="{F7BA1D8D-4D1B-16B4-DE84-F8DFC065836A}"/>
          </ac:spMkLst>
        </pc:spChg>
      </pc:sldChg>
      <pc:sldChg chg="modSp mod modAnim">
        <pc:chgData name="Thulsi Prabakaran" userId="328453bb-7ad2-4f40-87de-25f6aa02e65d" providerId="ADAL" clId="{55DDAFF9-4489-47DC-ADE7-AEC7FA5E2071}" dt="2025-10-20T09:43:45.620" v="683" actId="20577"/>
        <pc:sldMkLst>
          <pc:docMk/>
          <pc:sldMk cId="1790918425" sldId="382"/>
        </pc:sldMkLst>
        <pc:spChg chg="mod">
          <ac:chgData name="Thulsi Prabakaran" userId="328453bb-7ad2-4f40-87de-25f6aa02e65d" providerId="ADAL" clId="{55DDAFF9-4489-47DC-ADE7-AEC7FA5E2071}" dt="2025-10-20T09:43:45.620" v="683" actId="20577"/>
          <ac:spMkLst>
            <pc:docMk/>
            <pc:sldMk cId="1790918425" sldId="382"/>
            <ac:spMk id="5" creationId="{A1DCA766-7CA2-5C38-5BC8-B5716130E9D1}"/>
          </ac:spMkLst>
        </pc:spChg>
      </pc:sldChg>
      <pc:sldChg chg="modNotesTx">
        <pc:chgData name="Thulsi Prabakaran" userId="328453bb-7ad2-4f40-87de-25f6aa02e65d" providerId="ADAL" clId="{55DDAFF9-4489-47DC-ADE7-AEC7FA5E2071}" dt="2025-10-21T11:55:20.438" v="688" actId="20577"/>
        <pc:sldMkLst>
          <pc:docMk/>
          <pc:sldMk cId="856426785" sldId="383"/>
        </pc:sldMkLst>
      </pc:sldChg>
      <pc:sldChg chg="del">
        <pc:chgData name="Thulsi Prabakaran" userId="328453bb-7ad2-4f40-87de-25f6aa02e65d" providerId="ADAL" clId="{55DDAFF9-4489-47DC-ADE7-AEC7FA5E2071}" dt="2025-10-15T13:26:39.363" v="60" actId="2696"/>
        <pc:sldMkLst>
          <pc:docMk/>
          <pc:sldMk cId="2510574281" sldId="38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416490-CC85-444F-957E-7EDE2DF62D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1A4F1-4F56-6840-97A0-5D99C0EA96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498A0A-2E8D-DF4F-9C31-A81C00E300DB}" type="datetimeFigureOut">
              <a:rPr lang="en-GB" smtClean="0"/>
              <a:t>21/10/2025</a:t>
            </a:fld>
            <a:endParaRPr lang="en-GB"/>
          </a:p>
        </p:txBody>
      </p:sp>
      <p:sp>
        <p:nvSpPr>
          <p:cNvPr id="4" name="Footer Placeholder 3">
            <a:extLst>
              <a:ext uri="{FF2B5EF4-FFF2-40B4-BE49-F238E27FC236}">
                <a16:creationId xmlns:a16="http://schemas.microsoft.com/office/drawing/2014/main" id="{EB89A510-34A7-3B44-B012-7C929876E96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AC024C06-B906-CB40-A7E2-6054534BD81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F633EF-120A-2C48-B885-0B1F58D5D76B}" type="slidenum">
              <a:rPr lang="en-GB" smtClean="0"/>
              <a:t>‹#›</a:t>
            </a:fld>
            <a:endParaRPr lang="en-GB"/>
          </a:p>
        </p:txBody>
      </p:sp>
    </p:spTree>
    <p:extLst>
      <p:ext uri="{BB962C8B-B14F-4D97-AF65-F5344CB8AC3E}">
        <p14:creationId xmlns:p14="http://schemas.microsoft.com/office/powerpoint/2010/main" val="103556849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C2C31F-EDF8-D64C-B235-4BEA7689D6AD}" type="datetimeFigureOut">
              <a:rPr lang="en-GB" smtClean="0"/>
              <a:t>21/10/2025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1567F-F019-E948-A7D1-1F94AF06001C}" type="slidenum">
              <a:rPr lang="en-GB" smtClean="0"/>
              <a:t>‹#›</a:t>
            </a:fld>
            <a:endParaRPr lang="en-GB"/>
          </a:p>
        </p:txBody>
      </p:sp>
    </p:spTree>
    <p:extLst>
      <p:ext uri="{BB962C8B-B14F-4D97-AF65-F5344CB8AC3E}">
        <p14:creationId xmlns:p14="http://schemas.microsoft.com/office/powerpoint/2010/main" val="1780200895"/>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4</a:t>
            </a:fld>
            <a:endParaRPr lang="en-GB"/>
          </a:p>
        </p:txBody>
      </p:sp>
    </p:spTree>
    <p:extLst>
      <p:ext uri="{BB962C8B-B14F-4D97-AF65-F5344CB8AC3E}">
        <p14:creationId xmlns:p14="http://schemas.microsoft.com/office/powerpoint/2010/main" val="3316506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C027A-87FE-9444-5249-A6F8ACCDC6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C2CB3A-9579-89E8-9382-1EAF04645B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C9F872-DE04-B514-7B7E-44A746DD5FCE}"/>
              </a:ext>
            </a:extLst>
          </p:cNvPr>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a:extLst>
              <a:ext uri="{FF2B5EF4-FFF2-40B4-BE49-F238E27FC236}">
                <a16:creationId xmlns:a16="http://schemas.microsoft.com/office/drawing/2014/main" id="{504A6685-FA74-B2E5-536E-8E3BE6E1D46A}"/>
              </a:ext>
            </a:extLst>
          </p:cNvPr>
          <p:cNvSpPr>
            <a:spLocks noGrp="1"/>
          </p:cNvSpPr>
          <p:nvPr>
            <p:ph type="sldNum" sz="quarter" idx="5"/>
          </p:nvPr>
        </p:nvSpPr>
        <p:spPr/>
        <p:txBody>
          <a:bodyPr/>
          <a:lstStyle/>
          <a:p>
            <a:fld id="{7311567F-F019-E948-A7D1-1F94AF06001C}" type="slidenum">
              <a:rPr lang="en-GB" smtClean="0"/>
              <a:t>5</a:t>
            </a:fld>
            <a:endParaRPr lang="en-GB"/>
          </a:p>
        </p:txBody>
      </p:sp>
    </p:spTree>
    <p:extLst>
      <p:ext uri="{BB962C8B-B14F-4D97-AF65-F5344CB8AC3E}">
        <p14:creationId xmlns:p14="http://schemas.microsoft.com/office/powerpoint/2010/main" val="968607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7</a:t>
            </a:fld>
            <a:endParaRPr lang="en-GB"/>
          </a:p>
        </p:txBody>
      </p:sp>
    </p:spTree>
    <p:extLst>
      <p:ext uri="{BB962C8B-B14F-4D97-AF65-F5344CB8AC3E}">
        <p14:creationId xmlns:p14="http://schemas.microsoft.com/office/powerpoint/2010/main" val="4292774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11567F-F019-E948-A7D1-1F94AF06001C}" type="slidenum">
              <a:rPr lang="en-GB" smtClean="0"/>
              <a:t>8</a:t>
            </a:fld>
            <a:endParaRPr lang="en-GB"/>
          </a:p>
        </p:txBody>
      </p:sp>
    </p:spTree>
    <p:extLst>
      <p:ext uri="{BB962C8B-B14F-4D97-AF65-F5344CB8AC3E}">
        <p14:creationId xmlns:p14="http://schemas.microsoft.com/office/powerpoint/2010/main" val="39509194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6.svg"/><Relationship Id="rId3" Type="http://schemas.openxmlformats.org/officeDocument/2006/relationships/image" Target="../media/image18.png"/><Relationship Id="rId7" Type="http://schemas.openxmlformats.org/officeDocument/2006/relationships/image" Target="../media/image22.svg"/><Relationship Id="rId12" Type="http://schemas.openxmlformats.org/officeDocument/2006/relationships/image" Target="../media/image25.png"/><Relationship Id="rId17" Type="http://schemas.openxmlformats.org/officeDocument/2006/relationships/image" Target="../media/image30.svg"/><Relationship Id="rId2" Type="http://schemas.openxmlformats.org/officeDocument/2006/relationships/image" Target="../media/image17.jpeg"/><Relationship Id="rId16" Type="http://schemas.openxmlformats.org/officeDocument/2006/relationships/image" Target="../media/image29.png"/><Relationship Id="rId1" Type="http://schemas.openxmlformats.org/officeDocument/2006/relationships/slideMaster" Target="../slideMasters/slideMaster5.xml"/><Relationship Id="rId6" Type="http://schemas.openxmlformats.org/officeDocument/2006/relationships/image" Target="../media/image21.png"/><Relationship Id="rId11" Type="http://schemas.openxmlformats.org/officeDocument/2006/relationships/image" Target="../media/image2.svg"/><Relationship Id="rId5" Type="http://schemas.openxmlformats.org/officeDocument/2006/relationships/image" Target="../media/image20.svg"/><Relationship Id="rId15" Type="http://schemas.openxmlformats.org/officeDocument/2006/relationships/image" Target="../media/image28.svg"/><Relationship Id="rId10" Type="http://schemas.openxmlformats.org/officeDocument/2006/relationships/image" Target="../media/image1.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7.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21.pn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2.svg"/><Relationship Id="rId2" Type="http://schemas.openxmlformats.org/officeDocument/2006/relationships/image" Target="../media/image25.png"/><Relationship Id="rId16" Type="http://schemas.openxmlformats.org/officeDocument/2006/relationships/image" Target="../media/image34.svg"/><Relationship Id="rId1" Type="http://schemas.openxmlformats.org/officeDocument/2006/relationships/slideMaster" Target="../slideMasters/slideMaster5.xml"/><Relationship Id="rId6" Type="http://schemas.openxmlformats.org/officeDocument/2006/relationships/image" Target="../media/image29.png"/><Relationship Id="rId11" Type="http://schemas.openxmlformats.org/officeDocument/2006/relationships/image" Target="../media/image31.png"/><Relationship Id="rId5" Type="http://schemas.openxmlformats.org/officeDocument/2006/relationships/image" Target="../media/image28.sv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27.png"/><Relationship Id="rId9" Type="http://schemas.openxmlformats.org/officeDocument/2006/relationships/image" Target="../media/image4.svg"/><Relationship Id="rId14" Type="http://schemas.openxmlformats.org/officeDocument/2006/relationships/image" Target="../media/image3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62CC2BF-4F8C-B7EF-6688-EAFF46DE7AFA}"/>
              </a:ext>
            </a:extLst>
          </p:cNvPr>
          <p:cNvSpPr/>
          <p:nvPr userDrawn="1"/>
        </p:nvSpPr>
        <p:spPr>
          <a:xfrm>
            <a:off x="762001" y="762000"/>
            <a:ext cx="3810000" cy="380999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Graphic 1" descr="Jisc logo&#10;">
            <a:extLst>
              <a:ext uri="{FF2B5EF4-FFF2-40B4-BE49-F238E27FC236}">
                <a16:creationId xmlns:a16="http://schemas.microsoft.com/office/drawing/2014/main" id="{B8495066-AA9D-64C6-49C6-68774EA9B8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600" y="762000"/>
            <a:ext cx="760400" cy="760400"/>
          </a:xfrm>
          <a:prstGeom prst="rect">
            <a:avLst/>
          </a:prstGeom>
        </p:spPr>
      </p:pic>
      <p:sp>
        <p:nvSpPr>
          <p:cNvPr id="8" name="Title 1">
            <a:extLst>
              <a:ext uri="{FF2B5EF4-FFF2-40B4-BE49-F238E27FC236}">
                <a16:creationId xmlns:a16="http://schemas.microsoft.com/office/drawing/2014/main" id="{270EF7E2-252F-4573-47FB-4F461F71E841}"/>
              </a:ext>
            </a:extLst>
          </p:cNvPr>
          <p:cNvSpPr>
            <a:spLocks noGrp="1"/>
          </p:cNvSpPr>
          <p:nvPr>
            <p:ph type="title" hasCustomPrompt="1"/>
          </p:nvPr>
        </p:nvSpPr>
        <p:spPr>
          <a:xfrm>
            <a:off x="1016000" y="1023108"/>
            <a:ext cx="3302000" cy="2024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21" name="Rectangle 20">
            <a:extLst>
              <a:ext uri="{FF2B5EF4-FFF2-40B4-BE49-F238E27FC236}">
                <a16:creationId xmlns:a16="http://schemas.microsoft.com/office/drawing/2014/main" id="{53CE50C8-9DEB-1EC3-6E15-6563DA7D903D}"/>
              </a:ext>
            </a:extLst>
          </p:cNvPr>
          <p:cNvSpPr/>
          <p:nvPr userDrawn="1"/>
        </p:nvSpPr>
        <p:spPr>
          <a:xfrm>
            <a:off x="6104238" y="770238"/>
            <a:ext cx="5325762" cy="53257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D1A896E-4D7F-098E-1BD7-1B1227590346}"/>
              </a:ext>
            </a:extLst>
          </p:cNvPr>
          <p:cNvSpPr/>
          <p:nvPr userDrawn="1"/>
        </p:nvSpPr>
        <p:spPr>
          <a:xfrm rot="10800000">
            <a:off x="10668000" y="6097466"/>
            <a:ext cx="762000" cy="760534"/>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Placeholder 15">
            <a:extLst>
              <a:ext uri="{FF2B5EF4-FFF2-40B4-BE49-F238E27FC236}">
                <a16:creationId xmlns:a16="http://schemas.microsoft.com/office/drawing/2014/main" id="{CBE579FA-347E-9693-DFB7-D512FA075D77}"/>
              </a:ext>
            </a:extLst>
          </p:cNvPr>
          <p:cNvSpPr>
            <a:spLocks noGrp="1"/>
          </p:cNvSpPr>
          <p:nvPr userDrawn="1">
            <p:ph type="body" sz="quarter" idx="11" hasCustomPrompt="1"/>
          </p:nvPr>
        </p:nvSpPr>
        <p:spPr>
          <a:xfrm>
            <a:off x="1016000" y="3317510"/>
            <a:ext cx="33020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7" name="Picture Placeholder 6">
            <a:extLst>
              <a:ext uri="{FF2B5EF4-FFF2-40B4-BE49-F238E27FC236}">
                <a16:creationId xmlns:a16="http://schemas.microsoft.com/office/drawing/2014/main" id="{9DA7718E-4FA0-E667-4218-5AFD9200AAFE}"/>
              </a:ext>
            </a:extLst>
          </p:cNvPr>
          <p:cNvSpPr>
            <a:spLocks noGrp="1"/>
          </p:cNvSpPr>
          <p:nvPr userDrawn="1">
            <p:ph type="pic" sz="quarter" idx="12" hasCustomPrompt="1"/>
          </p:nvPr>
        </p:nvSpPr>
        <p:spPr>
          <a:xfrm>
            <a:off x="6604000" y="1270000"/>
            <a:ext cx="4318000" cy="4318000"/>
          </a:xfrm>
          <a:prstGeom prst="rect">
            <a:avLst/>
          </a:prstGeom>
        </p:spPr>
        <p:txBody>
          <a:bodyPr/>
          <a:lstStyle>
            <a:lvl1pPr marL="0" indent="0" algn="ctr">
              <a:buNone/>
              <a:defRPr sz="2000"/>
            </a:lvl1pPr>
          </a:lstStyle>
          <a:p>
            <a:r>
              <a:rPr lang="en-GB" dirty="0"/>
              <a:t>Insert cover image here</a:t>
            </a:r>
          </a:p>
        </p:txBody>
      </p:sp>
    </p:spTree>
    <p:extLst>
      <p:ext uri="{BB962C8B-B14F-4D97-AF65-F5344CB8AC3E}">
        <p14:creationId xmlns:p14="http://schemas.microsoft.com/office/powerpoint/2010/main" val="28844195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STRAPLINE 7">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Graphic 13" descr="Jisc: Inspiring the future of education and research">
            <a:extLst>
              <a:ext uri="{FF2B5EF4-FFF2-40B4-BE49-F238E27FC236}">
                <a16:creationId xmlns:a16="http://schemas.microsoft.com/office/drawing/2014/main" id="{36DBA96B-B6C3-7031-E5D0-359E52F104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1999" y="762000"/>
            <a:ext cx="7380000" cy="756000"/>
          </a:xfrm>
          <a:prstGeom prst="rect">
            <a:avLst/>
          </a:prstGeom>
        </p:spPr>
      </p:pic>
      <p:grpSp>
        <p:nvGrpSpPr>
          <p:cNvPr id="15" name="Group 14">
            <a:extLst>
              <a:ext uri="{FF2B5EF4-FFF2-40B4-BE49-F238E27FC236}">
                <a16:creationId xmlns:a16="http://schemas.microsoft.com/office/drawing/2014/main" id="{6C70C50F-6842-C4B2-D38D-C3D79D7F1716}"/>
              </a:ext>
            </a:extLst>
          </p:cNvPr>
          <p:cNvGrpSpPr/>
          <p:nvPr userDrawn="1"/>
        </p:nvGrpSpPr>
        <p:grpSpPr>
          <a:xfrm rot="5400000">
            <a:off x="10160000" y="1270000"/>
            <a:ext cx="1524000" cy="508000"/>
            <a:chOff x="762000" y="1524000"/>
            <a:chExt cx="1524000" cy="508000"/>
          </a:xfrm>
        </p:grpSpPr>
        <p:sp>
          <p:nvSpPr>
            <p:cNvPr id="17" name="Rectangle 16">
              <a:extLst>
                <a:ext uri="{FF2B5EF4-FFF2-40B4-BE49-F238E27FC236}">
                  <a16:creationId xmlns:a16="http://schemas.microsoft.com/office/drawing/2014/main" id="{A04CBBEB-5D0B-4F50-C299-97BDC913FAA6}"/>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6627B7E-B060-C7DE-1837-12FDD86E942F}"/>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9E128F09-9831-5894-6DEA-8C498DFBF786}"/>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0665177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ING SLIDE LIGH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7999" y="2540000"/>
            <a:ext cx="9398000" cy="2032000"/>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Section divider title </a:t>
            </a:r>
            <a:endParaRPr lang="en-GB" dirty="0"/>
          </a:p>
        </p:txBody>
      </p:sp>
      <p:sp>
        <p:nvSpPr>
          <p:cNvPr id="14" name="Text Placeholder 5">
            <a:extLst>
              <a:ext uri="{FF2B5EF4-FFF2-40B4-BE49-F238E27FC236}">
                <a16:creationId xmlns:a16="http://schemas.microsoft.com/office/drawing/2014/main" id="{2EF0E5A6-E7BB-CDDB-0E11-37227BFB5125}"/>
              </a:ext>
            </a:extLst>
          </p:cNvPr>
          <p:cNvSpPr>
            <a:spLocks noGrp="1"/>
          </p:cNvSpPr>
          <p:nvPr>
            <p:ph type="body" sz="quarter" idx="10" hasCustomPrompt="1"/>
          </p:nvPr>
        </p:nvSpPr>
        <p:spPr>
          <a:xfrm>
            <a:off x="507998" y="4572001"/>
            <a:ext cx="9398001" cy="1035156"/>
          </a:xfrm>
          <a:prstGeom prst="rect">
            <a:avLst/>
          </a:prstGeom>
        </p:spPr>
        <p:txBody>
          <a:bodyPr lIns="0" tIns="0" rIns="0" bIns="0" anchor="t"/>
          <a:lstStyle>
            <a:lvl1pPr marL="0" indent="0">
              <a:buNone/>
              <a:defRPr sz="2000">
                <a:solidFill>
                  <a:schemeClr val="tx1"/>
                </a:solidFill>
                <a:latin typeface="+mn-lt"/>
                <a:ea typeface="Roboto Mono Light" panose="00000009000000000000" pitchFamily="49" charset="0"/>
              </a:defRPr>
            </a:lvl1pPr>
          </a:lstStyle>
          <a:p>
            <a:pPr lvl="0"/>
            <a:r>
              <a:rPr lang="en-US" dirty="0"/>
              <a:t>Secondary title</a:t>
            </a:r>
            <a:endParaRPr lang="en-GB" dirty="0"/>
          </a:p>
        </p:txBody>
      </p:sp>
      <p:sp>
        <p:nvSpPr>
          <p:cNvPr id="9" name="Rectangle 8">
            <a:extLst>
              <a:ext uri="{FF2B5EF4-FFF2-40B4-BE49-F238E27FC236}">
                <a16:creationId xmlns:a16="http://schemas.microsoft.com/office/drawing/2014/main" id="{87FF95E1-ADD4-20AC-FC9F-C7B95A5B64F3}"/>
              </a:ext>
              <a:ext uri="{C183D7F6-B498-43B3-948B-1728B52AA6E4}">
                <adec:decorative xmlns:adec="http://schemas.microsoft.com/office/drawing/2017/decorative" val="1"/>
              </a:ext>
            </a:extLst>
          </p:cNvPr>
          <p:cNvSpPr>
            <a:spLocks noChangeAspect="1"/>
          </p:cNvSpPr>
          <p:nvPr userDrawn="1"/>
        </p:nvSpPr>
        <p:spPr>
          <a:xfrm>
            <a:off x="507999" y="0"/>
            <a:ext cx="1524000" cy="152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descr="Jisc logo&#10;">
            <a:extLst>
              <a:ext uri="{FF2B5EF4-FFF2-40B4-BE49-F238E27FC236}">
                <a16:creationId xmlns:a16="http://schemas.microsoft.com/office/drawing/2014/main" id="{EFE61EE6-EB56-8138-ADB6-1EEA09E81C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5" name="Footer Placeholder 4">
            <a:extLst>
              <a:ext uri="{FF2B5EF4-FFF2-40B4-BE49-F238E27FC236}">
                <a16:creationId xmlns:a16="http://schemas.microsoft.com/office/drawing/2014/main" id="{22A33163-29E8-2FC7-FCEB-79644D5A1263}"/>
              </a:ext>
            </a:extLst>
          </p:cNvPr>
          <p:cNvSpPr>
            <a:spLocks noGrp="1"/>
          </p:cNvSpPr>
          <p:nvPr userDrawn="1">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6" name="Slide Number Placeholder 5">
            <a:extLst>
              <a:ext uri="{FF2B5EF4-FFF2-40B4-BE49-F238E27FC236}">
                <a16:creationId xmlns:a16="http://schemas.microsoft.com/office/drawing/2014/main" id="{10BB0F6A-26DA-D76D-495F-4D04BC1F3099}"/>
              </a:ext>
            </a:extLst>
          </p:cNvPr>
          <p:cNvSpPr>
            <a:spLocks noGrp="1"/>
          </p:cNvSpPr>
          <p:nvPr userDrawn="1">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grpSp>
        <p:nvGrpSpPr>
          <p:cNvPr id="3" name="Group 2">
            <a:extLst>
              <a:ext uri="{FF2B5EF4-FFF2-40B4-BE49-F238E27FC236}">
                <a16:creationId xmlns:a16="http://schemas.microsoft.com/office/drawing/2014/main" id="{59407D29-7766-193B-DB1A-F1D506CF43D8}"/>
              </a:ext>
              <a:ext uri="{C183D7F6-B498-43B3-948B-1728B52AA6E4}">
                <adec:decorative xmlns:adec="http://schemas.microsoft.com/office/drawing/2017/decorative" val="1"/>
              </a:ext>
            </a:extLst>
          </p:cNvPr>
          <p:cNvGrpSpPr/>
          <p:nvPr userDrawn="1"/>
        </p:nvGrpSpPr>
        <p:grpSpPr>
          <a:xfrm>
            <a:off x="11681569" y="2540000"/>
            <a:ext cx="512862" cy="1528862"/>
            <a:chOff x="11688671" y="2540000"/>
            <a:chExt cx="512862" cy="1528862"/>
          </a:xfrm>
        </p:grpSpPr>
        <p:sp>
          <p:nvSpPr>
            <p:cNvPr id="8" name="Rectangle 7">
              <a:extLst>
                <a:ext uri="{FF2B5EF4-FFF2-40B4-BE49-F238E27FC236}">
                  <a16:creationId xmlns:a16="http://schemas.microsoft.com/office/drawing/2014/main" id="{E3886C3D-CB47-2766-D75A-8BD2978C48A0}"/>
                </a:ext>
                <a:ext uri="{C183D7F6-B498-43B3-948B-1728B52AA6E4}">
                  <adec:decorative xmlns:adec="http://schemas.microsoft.com/office/drawing/2017/decorative" val="1"/>
                </a:ext>
              </a:extLst>
            </p:cNvPr>
            <p:cNvSpPr/>
            <p:nvPr userDrawn="1"/>
          </p:nvSpPr>
          <p:spPr>
            <a:xfrm rot="5400000">
              <a:off x="11688671" y="3556000"/>
              <a:ext cx="512862" cy="51286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29B4FF78-1735-4D2D-CB56-73DCEECA3C00}"/>
                </a:ext>
                <a:ext uri="{C183D7F6-B498-43B3-948B-1728B52AA6E4}">
                  <adec:decorative xmlns:adec="http://schemas.microsoft.com/office/drawing/2017/decorative" val="1"/>
                </a:ext>
              </a:extLst>
            </p:cNvPr>
            <p:cNvSpPr/>
            <p:nvPr userDrawn="1"/>
          </p:nvSpPr>
          <p:spPr>
            <a:xfrm rot="5400000">
              <a:off x="11688671" y="2540000"/>
              <a:ext cx="512862" cy="51286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C85828EB-179F-EFEA-5D21-EDB3547AF901}"/>
                </a:ext>
                <a:ext uri="{C183D7F6-B498-43B3-948B-1728B52AA6E4}">
                  <adec:decorative xmlns:adec="http://schemas.microsoft.com/office/drawing/2017/decorative" val="1"/>
                </a:ext>
              </a:extLst>
            </p:cNvPr>
            <p:cNvSpPr/>
            <p:nvPr userDrawn="1"/>
          </p:nvSpPr>
          <p:spPr>
            <a:xfrm rot="5400000">
              <a:off x="11688671" y="3048000"/>
              <a:ext cx="512862" cy="51286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07477815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PACT TEXT LIGHT">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C1644C-E6E8-3B9B-60F9-EF36ECDC7A84}"/>
              </a:ext>
              <a:ext uri="{C183D7F6-B498-43B3-948B-1728B52AA6E4}">
                <adec:decorative xmlns:adec="http://schemas.microsoft.com/office/drawing/2017/decorative" val="1"/>
              </a:ext>
            </a:extLst>
          </p:cNvPr>
          <p:cNvSpPr/>
          <p:nvPr userDrawn="1"/>
        </p:nvSpPr>
        <p:spPr>
          <a:xfrm>
            <a:off x="2956127" y="508002"/>
            <a:ext cx="6350000" cy="634999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948447" y="762000"/>
            <a:ext cx="10227553" cy="5080000"/>
          </a:xfrm>
          <a:prstGeom prst="rect">
            <a:avLst/>
          </a:prstGeom>
        </p:spPr>
        <p:txBody>
          <a:bodyPr lIns="0" tIns="0" rIns="0" bIns="0" anchor="ctr"/>
          <a:lstStyle>
            <a:lvl1pPr algn="l">
              <a:lnSpc>
                <a:spcPct val="100000"/>
              </a:lnSpc>
              <a:defRPr sz="7200" b="0" i="0">
                <a:solidFill>
                  <a:schemeClr val="tx1"/>
                </a:solidFill>
                <a:latin typeface="Roboto Light" panose="02000000000000000000" pitchFamily="2" charset="0"/>
                <a:ea typeface="Roboto Light" panose="02000000000000000000" pitchFamily="2" charset="0"/>
              </a:defRPr>
            </a:lvl1pPr>
          </a:lstStyle>
          <a:p>
            <a:r>
              <a:rPr lang="en-US" dirty="0"/>
              <a:t>Impact text</a:t>
            </a:r>
            <a:endParaRPr lang="en-GB" dirty="0"/>
          </a:p>
        </p:txBody>
      </p:sp>
      <p:sp>
        <p:nvSpPr>
          <p:cNvPr id="5" name="Rectangle 4">
            <a:extLst>
              <a:ext uri="{FF2B5EF4-FFF2-40B4-BE49-F238E27FC236}">
                <a16:creationId xmlns:a16="http://schemas.microsoft.com/office/drawing/2014/main" id="{F0839FBC-1857-8F7B-F8C9-F15F6FF02213}"/>
              </a:ext>
              <a:ext uri="{C183D7F6-B498-43B3-948B-1728B52AA6E4}">
                <adec:decorative xmlns:adec="http://schemas.microsoft.com/office/drawing/2017/decorative" val="1"/>
              </a:ext>
            </a:extLst>
          </p:cNvPr>
          <p:cNvSpPr/>
          <p:nvPr userDrawn="1"/>
        </p:nvSpPr>
        <p:spPr>
          <a:xfrm rot="16200000">
            <a:off x="-1" y="1"/>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AF07918B-4744-5D30-7C32-04206363370E}"/>
              </a:ext>
              <a:ext uri="{C183D7F6-B498-43B3-948B-1728B52AA6E4}">
                <adec:decorative xmlns:adec="http://schemas.microsoft.com/office/drawing/2017/decorative" val="1"/>
              </a:ext>
            </a:extLst>
          </p:cNvPr>
          <p:cNvSpPr/>
          <p:nvPr userDrawn="1"/>
        </p:nvSpPr>
        <p:spPr>
          <a:xfrm rot="16200000">
            <a:off x="508000" y="2"/>
            <a:ext cx="508000" cy="50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descr="Jisc logo&#10;">
            <a:extLst>
              <a:ext uri="{FF2B5EF4-FFF2-40B4-BE49-F238E27FC236}">
                <a16:creationId xmlns:a16="http://schemas.microsoft.com/office/drawing/2014/main" id="{94F19010-8F95-D32B-AA87-D5E59286EE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3" name="Footer Placeholder 4">
            <a:extLst>
              <a:ext uri="{FF2B5EF4-FFF2-40B4-BE49-F238E27FC236}">
                <a16:creationId xmlns:a16="http://schemas.microsoft.com/office/drawing/2014/main" id="{533E8AD5-4E99-BCD2-54B2-9E1AA439CC77}"/>
              </a:ext>
            </a:extLst>
          </p:cNvPr>
          <p:cNvSpPr>
            <a:spLocks noGrp="1"/>
          </p:cNvSpPr>
          <p:nvPr userDrawn="1">
            <p:ph type="ftr" sz="quarter" idx="3"/>
          </p:nvPr>
        </p:nvSpPr>
        <p:spPr>
          <a:xfrm>
            <a:off x="1016000" y="6353890"/>
            <a:ext cx="5842000" cy="251709"/>
          </a:xfrm>
          <a:prstGeom prst="rect">
            <a:avLst/>
          </a:prstGeom>
        </p:spPr>
        <p:txBody>
          <a:bodyPr vert="horz" lIns="0" tIns="0" rIns="0" bIns="0" rtlCol="0" anchor="ctr"/>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5" name="Slide Number Placeholder 5">
            <a:extLst>
              <a:ext uri="{FF2B5EF4-FFF2-40B4-BE49-F238E27FC236}">
                <a16:creationId xmlns:a16="http://schemas.microsoft.com/office/drawing/2014/main" id="{219605A7-A4B9-7A7E-C34B-4A7E3B54FCD5}"/>
              </a:ext>
            </a:extLst>
          </p:cNvPr>
          <p:cNvSpPr>
            <a:spLocks noGrp="1"/>
          </p:cNvSpPr>
          <p:nvPr userDrawn="1">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3814608868"/>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ING SLIDE DARK">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A07188-C4EA-7286-30E7-8194D9509596}"/>
              </a:ext>
              <a:ext uri="{C183D7F6-B498-43B3-948B-1728B52AA6E4}">
                <adec:decorative xmlns:adec="http://schemas.microsoft.com/office/drawing/2017/decorative" val="1"/>
              </a:ext>
            </a:extLst>
          </p:cNvPr>
          <p:cNvSpPr/>
          <p:nvPr userDrawn="1"/>
        </p:nvSpPr>
        <p:spPr>
          <a:xfrm>
            <a:off x="0" y="1"/>
            <a:ext cx="685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7999" y="2540000"/>
            <a:ext cx="5334001" cy="2032000"/>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Section divider title </a:t>
            </a:r>
            <a:endParaRPr lang="en-GB" dirty="0"/>
          </a:p>
        </p:txBody>
      </p:sp>
      <p:sp>
        <p:nvSpPr>
          <p:cNvPr id="14" name="Text Placeholder 5">
            <a:extLst>
              <a:ext uri="{FF2B5EF4-FFF2-40B4-BE49-F238E27FC236}">
                <a16:creationId xmlns:a16="http://schemas.microsoft.com/office/drawing/2014/main" id="{2EF0E5A6-E7BB-CDDB-0E11-37227BFB5125}"/>
              </a:ext>
            </a:extLst>
          </p:cNvPr>
          <p:cNvSpPr>
            <a:spLocks noGrp="1"/>
          </p:cNvSpPr>
          <p:nvPr>
            <p:ph type="body" sz="quarter" idx="10" hasCustomPrompt="1"/>
          </p:nvPr>
        </p:nvSpPr>
        <p:spPr>
          <a:xfrm>
            <a:off x="507998" y="4572001"/>
            <a:ext cx="5334001" cy="1035156"/>
          </a:xfrm>
          <a:prstGeom prst="rect">
            <a:avLst/>
          </a:prstGeom>
        </p:spPr>
        <p:txBody>
          <a:bodyPr lIns="0" tIns="0" rIns="0" bIns="0" anchor="t"/>
          <a:lstStyle>
            <a:lvl1pPr marL="0" indent="0">
              <a:buNone/>
              <a:defRPr sz="2000">
                <a:solidFill>
                  <a:schemeClr val="bg1"/>
                </a:solidFill>
                <a:latin typeface="+mn-lt"/>
                <a:ea typeface="Roboto Mono Light" panose="00000009000000000000" pitchFamily="49" charset="0"/>
              </a:defRPr>
            </a:lvl1pPr>
          </a:lstStyle>
          <a:p>
            <a:pPr lvl="0"/>
            <a:r>
              <a:rPr lang="en-US" dirty="0"/>
              <a:t>Secondary title</a:t>
            </a:r>
            <a:endParaRPr lang="en-GB" dirty="0"/>
          </a:p>
        </p:txBody>
      </p:sp>
      <p:pic>
        <p:nvPicPr>
          <p:cNvPr id="13" name="Graphic 12" descr="Jisc logo&#10;">
            <a:extLst>
              <a:ext uri="{FF2B5EF4-FFF2-40B4-BE49-F238E27FC236}">
                <a16:creationId xmlns:a16="http://schemas.microsoft.com/office/drawing/2014/main" id="{EFE61EE6-EB56-8138-ADB6-1EEA09E81C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5" name="Footer Placeholder 4">
            <a:extLst>
              <a:ext uri="{FF2B5EF4-FFF2-40B4-BE49-F238E27FC236}">
                <a16:creationId xmlns:a16="http://schemas.microsoft.com/office/drawing/2014/main" id="{22A33163-29E8-2FC7-FCEB-79644D5A1263}"/>
              </a:ext>
            </a:extLst>
          </p:cNvPr>
          <p:cNvSpPr>
            <a:spLocks noGrp="1"/>
          </p:cNvSpPr>
          <p:nvPr userDrawn="1">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6" name="Slide Number Placeholder 5">
            <a:extLst>
              <a:ext uri="{FF2B5EF4-FFF2-40B4-BE49-F238E27FC236}">
                <a16:creationId xmlns:a16="http://schemas.microsoft.com/office/drawing/2014/main" id="{10BB0F6A-26DA-D76D-495F-4D04BC1F3099}"/>
              </a:ext>
            </a:extLst>
          </p:cNvPr>
          <p:cNvSpPr>
            <a:spLocks noGrp="1"/>
          </p:cNvSpPr>
          <p:nvPr userDrawn="1">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grpSp>
        <p:nvGrpSpPr>
          <p:cNvPr id="3" name="Group 2">
            <a:extLst>
              <a:ext uri="{FF2B5EF4-FFF2-40B4-BE49-F238E27FC236}">
                <a16:creationId xmlns:a16="http://schemas.microsoft.com/office/drawing/2014/main" id="{226F992A-A11C-0CB5-5B54-A6BD2D96DBF3}"/>
              </a:ext>
              <a:ext uri="{C183D7F6-B498-43B3-948B-1728B52AA6E4}">
                <adec:decorative xmlns:adec="http://schemas.microsoft.com/office/drawing/2017/decorative" val="1"/>
              </a:ext>
            </a:extLst>
          </p:cNvPr>
          <p:cNvGrpSpPr/>
          <p:nvPr userDrawn="1"/>
        </p:nvGrpSpPr>
        <p:grpSpPr>
          <a:xfrm>
            <a:off x="10669603" y="508001"/>
            <a:ext cx="1522396" cy="507999"/>
            <a:chOff x="10669603" y="508001"/>
            <a:chExt cx="1522396" cy="507999"/>
          </a:xfrm>
        </p:grpSpPr>
        <p:sp>
          <p:nvSpPr>
            <p:cNvPr id="17" name="Rectangle 16">
              <a:extLst>
                <a:ext uri="{FF2B5EF4-FFF2-40B4-BE49-F238E27FC236}">
                  <a16:creationId xmlns:a16="http://schemas.microsoft.com/office/drawing/2014/main" id="{4F59E467-C4D3-925A-F6A5-A414DCF68082}"/>
                </a:ext>
                <a:ext uri="{C183D7F6-B498-43B3-948B-1728B52AA6E4}">
                  <adec:decorative xmlns:adec="http://schemas.microsoft.com/office/drawing/2017/decorative" val="1"/>
                </a:ext>
              </a:extLst>
            </p:cNvPr>
            <p:cNvSpPr/>
            <p:nvPr userDrawn="1"/>
          </p:nvSpPr>
          <p:spPr>
            <a:xfrm rot="5400000">
              <a:off x="11176801" y="508001"/>
              <a:ext cx="507999" cy="50799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a:extLst>
                <a:ext uri="{FF2B5EF4-FFF2-40B4-BE49-F238E27FC236}">
                  <a16:creationId xmlns:a16="http://schemas.microsoft.com/office/drawing/2014/main" id="{40C1C20E-C774-5532-A81A-333850374DB1}"/>
                </a:ext>
                <a:ext uri="{C183D7F6-B498-43B3-948B-1728B52AA6E4}">
                  <adec:decorative xmlns:adec="http://schemas.microsoft.com/office/drawing/2017/decorative" val="1"/>
                </a:ext>
              </a:extLst>
            </p:cNvPr>
            <p:cNvSpPr/>
            <p:nvPr userDrawn="1"/>
          </p:nvSpPr>
          <p:spPr>
            <a:xfrm rot="5400000">
              <a:off x="10669603" y="508001"/>
              <a:ext cx="507999" cy="50799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688F3E3-AF66-E7FB-BADA-90CD051BF356}"/>
                </a:ext>
                <a:ext uri="{C183D7F6-B498-43B3-948B-1728B52AA6E4}">
                  <adec:decorative xmlns:adec="http://schemas.microsoft.com/office/drawing/2017/decorative" val="1"/>
                </a:ext>
              </a:extLst>
            </p:cNvPr>
            <p:cNvSpPr/>
            <p:nvPr userDrawn="1"/>
          </p:nvSpPr>
          <p:spPr>
            <a:xfrm rot="5400000">
              <a:off x="11684000" y="508001"/>
              <a:ext cx="507999" cy="5079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64960795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PACT SLIDE DARK">
    <p:bg>
      <p:bgPr>
        <a:solidFill>
          <a:schemeClr val="tx2"/>
        </a:solidFill>
        <a:effectLst/>
      </p:bgPr>
    </p:bg>
    <p:spTree>
      <p:nvGrpSpPr>
        <p:cNvPr id="1" name=""/>
        <p:cNvGrpSpPr/>
        <p:nvPr/>
      </p:nvGrpSpPr>
      <p:grpSpPr>
        <a:xfrm>
          <a:off x="0" y="0"/>
          <a:ext cx="0" cy="0"/>
          <a:chOff x="0" y="0"/>
          <a:chExt cx="0" cy="0"/>
        </a:xfrm>
      </p:grpSpPr>
      <p:pic>
        <p:nvPicPr>
          <p:cNvPr id="11" name="Graphic 10" descr="Jisc logo&#10;">
            <a:extLst>
              <a:ext uri="{FF2B5EF4-FFF2-40B4-BE49-F238E27FC236}">
                <a16:creationId xmlns:a16="http://schemas.microsoft.com/office/drawing/2014/main" id="{94F19010-8F95-D32B-AA87-D5E59286EE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3" name="Footer Placeholder 4">
            <a:extLst>
              <a:ext uri="{FF2B5EF4-FFF2-40B4-BE49-F238E27FC236}">
                <a16:creationId xmlns:a16="http://schemas.microsoft.com/office/drawing/2014/main" id="{533E8AD5-4E99-BCD2-54B2-9E1AA439CC77}"/>
              </a:ext>
            </a:extLst>
          </p:cNvPr>
          <p:cNvSpPr>
            <a:spLocks noGrp="1"/>
          </p:cNvSpPr>
          <p:nvPr>
            <p:ph type="ftr" sz="quarter" idx="3"/>
          </p:nvPr>
        </p:nvSpPr>
        <p:spPr>
          <a:xfrm>
            <a:off x="1016000" y="6353890"/>
            <a:ext cx="5842000" cy="251709"/>
          </a:xfrm>
          <a:prstGeom prst="rect">
            <a:avLst/>
          </a:prstGeom>
        </p:spPr>
        <p:txBody>
          <a:bodyPr vert="horz" lIns="0" tIns="0" rIns="0" bIns="0" rtlCol="0" anchor="ctr"/>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5" name="Slide Number Placeholder 5">
            <a:extLst>
              <a:ext uri="{FF2B5EF4-FFF2-40B4-BE49-F238E27FC236}">
                <a16:creationId xmlns:a16="http://schemas.microsoft.com/office/drawing/2014/main" id="{219605A7-A4B9-7A7E-C34B-4A7E3B54FCD5}"/>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9" name="Title 1">
            <a:extLst>
              <a:ext uri="{FF2B5EF4-FFF2-40B4-BE49-F238E27FC236}">
                <a16:creationId xmlns:a16="http://schemas.microsoft.com/office/drawing/2014/main" id="{D2DDB7CB-80AF-62A1-0DAE-6A429FFDDE76}"/>
              </a:ext>
            </a:extLst>
          </p:cNvPr>
          <p:cNvSpPr>
            <a:spLocks noGrp="1"/>
          </p:cNvSpPr>
          <p:nvPr>
            <p:ph type="title" hasCustomPrompt="1"/>
          </p:nvPr>
        </p:nvSpPr>
        <p:spPr>
          <a:xfrm>
            <a:off x="964984" y="322729"/>
            <a:ext cx="9195017" cy="5519271"/>
          </a:xfrm>
          <a:prstGeom prst="rect">
            <a:avLst/>
          </a:prstGeom>
        </p:spPr>
        <p:txBody>
          <a:bodyPr lIns="0" tIns="0" rIns="0" bIns="0"/>
          <a:lstStyle>
            <a:lvl1pPr algn="l">
              <a:lnSpc>
                <a:spcPct val="100000"/>
              </a:lnSpc>
              <a:defRPr sz="7200" b="0" i="0">
                <a:solidFill>
                  <a:schemeClr val="bg1"/>
                </a:solidFill>
                <a:latin typeface="Roboto Light" panose="02000000000000000000" pitchFamily="2" charset="0"/>
                <a:ea typeface="Roboto Light" panose="02000000000000000000" pitchFamily="2" charset="0"/>
              </a:defRPr>
            </a:lvl1pPr>
          </a:lstStyle>
          <a:p>
            <a:r>
              <a:rPr lang="en-US" dirty="0"/>
              <a:t>Impact text</a:t>
            </a:r>
            <a:endParaRPr lang="en-GB" dirty="0"/>
          </a:p>
        </p:txBody>
      </p:sp>
      <p:sp>
        <p:nvSpPr>
          <p:cNvPr id="10" name="Rectangle 9">
            <a:extLst>
              <a:ext uri="{FF2B5EF4-FFF2-40B4-BE49-F238E27FC236}">
                <a16:creationId xmlns:a16="http://schemas.microsoft.com/office/drawing/2014/main" id="{B1AB662C-416A-86C3-0863-2E3D522D5A3A}"/>
              </a:ext>
              <a:ext uri="{C183D7F6-B498-43B3-948B-1728B52AA6E4}">
                <adec:decorative xmlns:adec="http://schemas.microsoft.com/office/drawing/2017/decorative" val="1"/>
              </a:ext>
            </a:extLst>
          </p:cNvPr>
          <p:cNvSpPr/>
          <p:nvPr userDrawn="1"/>
        </p:nvSpPr>
        <p:spPr>
          <a:xfrm rot="16200000">
            <a:off x="1" y="4826000"/>
            <a:ext cx="508000" cy="50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DD306D4-2F10-96C5-42E5-796C652199E7}"/>
              </a:ext>
              <a:ext uri="{C183D7F6-B498-43B3-948B-1728B52AA6E4}">
                <adec:decorative xmlns:adec="http://schemas.microsoft.com/office/drawing/2017/decorative" val="1"/>
              </a:ext>
            </a:extLst>
          </p:cNvPr>
          <p:cNvSpPr/>
          <p:nvPr userDrawn="1"/>
        </p:nvSpPr>
        <p:spPr>
          <a:xfrm rot="16200000">
            <a:off x="1" y="5334000"/>
            <a:ext cx="508000" cy="50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4A6EBFF-6446-9696-3E70-33D93B70A54D}"/>
              </a:ext>
              <a:ext uri="{C183D7F6-B498-43B3-948B-1728B52AA6E4}">
                <adec:decorative xmlns:adec="http://schemas.microsoft.com/office/drawing/2017/decorative" val="1"/>
              </a:ext>
            </a:extLst>
          </p:cNvPr>
          <p:cNvSpPr/>
          <p:nvPr userDrawn="1"/>
        </p:nvSpPr>
        <p:spPr>
          <a:xfrm>
            <a:off x="10668000" y="4318001"/>
            <a:ext cx="1524000" cy="1524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933245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 STATS B">
    <p:bg>
      <p:bgPr>
        <a:solidFill>
          <a:schemeClr val="bg2"/>
        </a:solidFill>
        <a:effectLst/>
      </p:bgPr>
    </p:bg>
    <p:spTree>
      <p:nvGrpSpPr>
        <p:cNvPr id="1" name=""/>
        <p:cNvGrpSpPr/>
        <p:nvPr/>
      </p:nvGrpSpPr>
      <p:grpSpPr>
        <a:xfrm>
          <a:off x="0" y="0"/>
          <a:ext cx="0" cy="0"/>
          <a:chOff x="0" y="0"/>
          <a:chExt cx="0" cy="0"/>
        </a:xfrm>
      </p:grpSpPr>
      <p:pic>
        <p:nvPicPr>
          <p:cNvPr id="11" name="Graphic 10" descr="Jisc logo&#10;">
            <a:extLst>
              <a:ext uri="{FF2B5EF4-FFF2-40B4-BE49-F238E27FC236}">
                <a16:creationId xmlns:a16="http://schemas.microsoft.com/office/drawing/2014/main" id="{94F19010-8F95-D32B-AA87-D5E59286EE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3" name="Footer Placeholder 4">
            <a:extLst>
              <a:ext uri="{FF2B5EF4-FFF2-40B4-BE49-F238E27FC236}">
                <a16:creationId xmlns:a16="http://schemas.microsoft.com/office/drawing/2014/main" id="{533E8AD5-4E99-BCD2-54B2-9E1AA439CC77}"/>
              </a:ext>
            </a:extLst>
          </p:cNvPr>
          <p:cNvSpPr>
            <a:spLocks noGrp="1"/>
          </p:cNvSpPr>
          <p:nvPr>
            <p:ph type="ftr" sz="quarter" idx="3"/>
          </p:nvPr>
        </p:nvSpPr>
        <p:spPr>
          <a:xfrm>
            <a:off x="1016000" y="6353890"/>
            <a:ext cx="5842000" cy="251709"/>
          </a:xfrm>
          <a:prstGeom prst="rect">
            <a:avLst/>
          </a:prstGeom>
        </p:spPr>
        <p:txBody>
          <a:bodyPr vert="horz" lIns="0" tIns="0" rIns="0" bIns="0" rtlCol="0" anchor="ctr"/>
          <a:lstStyle>
            <a:lvl1pPr algn="l">
              <a:defRPr sz="1000" b="0" i="0">
                <a:solidFill>
                  <a:sysClr val="windowText" lastClr="000000"/>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5" name="Slide Number Placeholder 5">
            <a:extLst>
              <a:ext uri="{FF2B5EF4-FFF2-40B4-BE49-F238E27FC236}">
                <a16:creationId xmlns:a16="http://schemas.microsoft.com/office/drawing/2014/main" id="{219605A7-A4B9-7A7E-C34B-4A7E3B54FCD5}"/>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ysClr val="windowText" lastClr="000000"/>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16" name="Rectangle 15">
            <a:extLst>
              <a:ext uri="{FF2B5EF4-FFF2-40B4-BE49-F238E27FC236}">
                <a16:creationId xmlns:a16="http://schemas.microsoft.com/office/drawing/2014/main" id="{44A6EBFF-6446-9696-3E70-33D93B70A54D}"/>
              </a:ext>
              <a:ext uri="{C183D7F6-B498-43B3-948B-1728B52AA6E4}">
                <adec:decorative xmlns:adec="http://schemas.microsoft.com/office/drawing/2017/decorative" val="1"/>
              </a:ext>
            </a:extLst>
          </p:cNvPr>
          <p:cNvSpPr/>
          <p:nvPr userDrawn="1"/>
        </p:nvSpPr>
        <p:spPr>
          <a:xfrm>
            <a:off x="0" y="7104"/>
            <a:ext cx="3040681" cy="304089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CFCAC527-0322-0799-491F-E13C9988987D}"/>
              </a:ext>
            </a:extLst>
          </p:cNvPr>
          <p:cNvSpPr>
            <a:spLocks noGrp="1"/>
          </p:cNvSpPr>
          <p:nvPr>
            <p:ph type="title" hasCustomPrompt="1"/>
          </p:nvPr>
        </p:nvSpPr>
        <p:spPr>
          <a:xfrm>
            <a:off x="508000" y="508000"/>
            <a:ext cx="2032000" cy="2032000"/>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Short page title</a:t>
            </a:r>
            <a:endParaRPr lang="en-GB" dirty="0"/>
          </a:p>
        </p:txBody>
      </p:sp>
      <p:sp>
        <p:nvSpPr>
          <p:cNvPr id="4" name="Content Placeholder 2">
            <a:extLst>
              <a:ext uri="{FF2B5EF4-FFF2-40B4-BE49-F238E27FC236}">
                <a16:creationId xmlns:a16="http://schemas.microsoft.com/office/drawing/2014/main" id="{01413970-C6C2-23D4-C98B-B0C2D8DF11A6}"/>
              </a:ext>
            </a:extLst>
          </p:cNvPr>
          <p:cNvSpPr>
            <a:spLocks noGrp="1"/>
          </p:cNvSpPr>
          <p:nvPr>
            <p:ph idx="1" hasCustomPrompt="1"/>
          </p:nvPr>
        </p:nvSpPr>
        <p:spPr>
          <a:xfrm>
            <a:off x="8636000" y="508000"/>
            <a:ext cx="3042000" cy="5334001"/>
          </a:xfrm>
          <a:prstGeom prst="rect">
            <a:avLst/>
          </a:prstGeom>
        </p:spPr>
        <p:txBody>
          <a:bodyPr lIns="0" tIns="0" rIns="0" bIns="0"/>
          <a:lstStyle>
            <a:lvl1pPr marL="177792" indent="-177792" defTabSz="359974">
              <a:lnSpc>
                <a:spcPct val="100000"/>
              </a:lnSpc>
              <a:tabLst/>
              <a:defRPr sz="2000" b="0" i="0">
                <a:solidFill>
                  <a:schemeClr val="tx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Picture Placeholder 5">
            <a:extLst>
              <a:ext uri="{FF2B5EF4-FFF2-40B4-BE49-F238E27FC236}">
                <a16:creationId xmlns:a16="http://schemas.microsoft.com/office/drawing/2014/main" id="{ABF6D22E-BD86-A128-F41F-061AC5E20E4C}"/>
              </a:ext>
            </a:extLst>
          </p:cNvPr>
          <p:cNvSpPr>
            <a:spLocks noGrp="1"/>
          </p:cNvSpPr>
          <p:nvPr>
            <p:ph type="pic" sz="quarter" idx="14"/>
          </p:nvPr>
        </p:nvSpPr>
        <p:spPr>
          <a:xfrm>
            <a:off x="3556000" y="508000"/>
            <a:ext cx="4572000" cy="4572000"/>
          </a:xfrm>
          <a:prstGeom prst="rect">
            <a:avLst/>
          </a:prstGeom>
        </p:spPr>
        <p:txBody>
          <a:bodyPr/>
          <a:lstStyle/>
          <a:p>
            <a:endParaRPr lang="en-GB"/>
          </a:p>
        </p:txBody>
      </p:sp>
      <p:grpSp>
        <p:nvGrpSpPr>
          <p:cNvPr id="8" name="Group 7">
            <a:extLst>
              <a:ext uri="{FF2B5EF4-FFF2-40B4-BE49-F238E27FC236}">
                <a16:creationId xmlns:a16="http://schemas.microsoft.com/office/drawing/2014/main" id="{B62EC9D6-5299-E016-A55F-F2CDFD17F5E8}"/>
              </a:ext>
              <a:ext uri="{C183D7F6-B498-43B3-948B-1728B52AA6E4}">
                <adec:decorative xmlns:adec="http://schemas.microsoft.com/office/drawing/2017/decorative" val="1"/>
              </a:ext>
            </a:extLst>
          </p:cNvPr>
          <p:cNvGrpSpPr/>
          <p:nvPr userDrawn="1"/>
        </p:nvGrpSpPr>
        <p:grpSpPr>
          <a:xfrm rot="5400000">
            <a:off x="7619999" y="5334001"/>
            <a:ext cx="254000" cy="762001"/>
            <a:chOff x="7874000" y="5080000"/>
            <a:chExt cx="254000" cy="762001"/>
          </a:xfrm>
        </p:grpSpPr>
        <p:sp>
          <p:nvSpPr>
            <p:cNvPr id="10" name="Rectangle 9">
              <a:extLst>
                <a:ext uri="{FF2B5EF4-FFF2-40B4-BE49-F238E27FC236}">
                  <a16:creationId xmlns:a16="http://schemas.microsoft.com/office/drawing/2014/main" id="{B1AB662C-416A-86C3-0863-2E3D522D5A3A}"/>
                </a:ext>
                <a:ext uri="{C183D7F6-B498-43B3-948B-1728B52AA6E4}">
                  <adec:decorative xmlns:adec="http://schemas.microsoft.com/office/drawing/2017/decorative" val="1"/>
                </a:ext>
              </a:extLst>
            </p:cNvPr>
            <p:cNvSpPr/>
            <p:nvPr userDrawn="1"/>
          </p:nvSpPr>
          <p:spPr>
            <a:xfrm rot="16200000">
              <a:off x="7874000" y="5588001"/>
              <a:ext cx="254000" cy="254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DD306D4-2F10-96C5-42E5-796C652199E7}"/>
                </a:ext>
                <a:ext uri="{C183D7F6-B498-43B3-948B-1728B52AA6E4}">
                  <adec:decorative xmlns:adec="http://schemas.microsoft.com/office/drawing/2017/decorative" val="1"/>
                </a:ext>
              </a:extLst>
            </p:cNvPr>
            <p:cNvSpPr/>
            <p:nvPr userDrawn="1"/>
          </p:nvSpPr>
          <p:spPr>
            <a:xfrm rot="16200000">
              <a:off x="7874000" y="5334001"/>
              <a:ext cx="254000" cy="254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8D6E9ADF-78CB-24F1-A8A4-C05376E767A9}"/>
                </a:ext>
                <a:ext uri="{C183D7F6-B498-43B3-948B-1728B52AA6E4}">
                  <adec:decorative xmlns:adec="http://schemas.microsoft.com/office/drawing/2017/decorative" val="1"/>
                </a:ext>
              </a:extLst>
            </p:cNvPr>
            <p:cNvSpPr/>
            <p:nvPr userDrawn="1"/>
          </p:nvSpPr>
          <p:spPr>
            <a:xfrm rot="16200000">
              <a:off x="7874000" y="5080000"/>
              <a:ext cx="254000" cy="254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Text Placeholder 16">
            <a:extLst>
              <a:ext uri="{FF2B5EF4-FFF2-40B4-BE49-F238E27FC236}">
                <a16:creationId xmlns:a16="http://schemas.microsoft.com/office/drawing/2014/main" id="{DBF99DDA-461B-ABA4-B41A-3C567218C36B}"/>
              </a:ext>
            </a:extLst>
          </p:cNvPr>
          <p:cNvSpPr>
            <a:spLocks noGrp="1"/>
          </p:cNvSpPr>
          <p:nvPr>
            <p:ph type="body" sz="quarter" idx="15" hasCustomPrompt="1"/>
          </p:nvPr>
        </p:nvSpPr>
        <p:spPr>
          <a:xfrm>
            <a:off x="508000" y="3556000"/>
            <a:ext cx="2540000" cy="2286000"/>
          </a:xfrm>
          <a:prstGeom prst="rect">
            <a:avLst/>
          </a:prstGeom>
        </p:spPr>
        <p:txBody>
          <a:bodyPr lIns="0" tIns="0" rIns="0" bIns="0" anchor="b" anchorCtr="0"/>
          <a:lstStyle>
            <a:lvl1pPr marL="0" indent="0">
              <a:buNone/>
              <a:defRPr sz="5600">
                <a:latin typeface="Roboto Mono Thin" panose="00000009000000000000" pitchFamily="49" charset="0"/>
                <a:ea typeface="Roboto Mono Thin" panose="00000009000000000000" pitchFamily="49" charset="0"/>
              </a:defRPr>
            </a:lvl1pPr>
            <a:lvl2pPr marL="457166" indent="0">
              <a:buNone/>
              <a:defRPr/>
            </a:lvl2pPr>
            <a:lvl3pPr marL="914330" indent="0">
              <a:buNone/>
              <a:defRPr/>
            </a:lvl3pPr>
            <a:lvl4pPr marL="1371496" indent="0">
              <a:buNone/>
              <a:defRPr/>
            </a:lvl4pPr>
            <a:lvl5pPr marL="1828663" indent="0">
              <a:buNone/>
              <a:defRPr/>
            </a:lvl5pPr>
          </a:lstStyle>
          <a:p>
            <a:pPr lvl="0"/>
            <a:r>
              <a:rPr lang="en-US" dirty="0"/>
              <a:t>Key stat</a:t>
            </a:r>
            <a:endParaRPr lang="en-GB" dirty="0"/>
          </a:p>
        </p:txBody>
      </p:sp>
    </p:spTree>
    <p:extLst>
      <p:ext uri="{BB962C8B-B14F-4D97-AF65-F5344CB8AC3E}">
        <p14:creationId xmlns:p14="http://schemas.microsoft.com/office/powerpoint/2010/main" val="377301547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 STATS A">
    <p:bg>
      <p:bgPr>
        <a:solidFill>
          <a:srgbClr val="FAD5DD"/>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7701288-E8AF-1CEA-86FE-381884329483}"/>
              </a:ext>
            </a:extLst>
          </p:cNvPr>
          <p:cNvSpPr/>
          <p:nvPr userDrawn="1"/>
        </p:nvSpPr>
        <p:spPr>
          <a:xfrm>
            <a:off x="5842000" y="0"/>
            <a:ext cx="6350000" cy="6350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descr="Jisc logo&#10;">
            <a:extLst>
              <a:ext uri="{FF2B5EF4-FFF2-40B4-BE49-F238E27FC236}">
                <a16:creationId xmlns:a16="http://schemas.microsoft.com/office/drawing/2014/main" id="{94F19010-8F95-D32B-AA87-D5E59286EE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3" name="Footer Placeholder 4">
            <a:extLst>
              <a:ext uri="{FF2B5EF4-FFF2-40B4-BE49-F238E27FC236}">
                <a16:creationId xmlns:a16="http://schemas.microsoft.com/office/drawing/2014/main" id="{533E8AD5-4E99-BCD2-54B2-9E1AA439CC77}"/>
              </a:ext>
            </a:extLst>
          </p:cNvPr>
          <p:cNvSpPr>
            <a:spLocks noGrp="1"/>
          </p:cNvSpPr>
          <p:nvPr>
            <p:ph type="ftr" sz="quarter" idx="3"/>
          </p:nvPr>
        </p:nvSpPr>
        <p:spPr>
          <a:xfrm>
            <a:off x="1016000" y="6353890"/>
            <a:ext cx="5842000" cy="251709"/>
          </a:xfrm>
          <a:prstGeom prst="rect">
            <a:avLst/>
          </a:prstGeom>
        </p:spPr>
        <p:txBody>
          <a:bodyPr vert="horz" lIns="0" tIns="0" rIns="0" bIns="0" rtlCol="0" anchor="ctr"/>
          <a:lstStyle>
            <a:lvl1pPr algn="l">
              <a:defRPr sz="1000" b="0" i="0">
                <a:solidFill>
                  <a:sysClr val="windowText" lastClr="000000"/>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5" name="Slide Number Placeholder 5">
            <a:extLst>
              <a:ext uri="{FF2B5EF4-FFF2-40B4-BE49-F238E27FC236}">
                <a16:creationId xmlns:a16="http://schemas.microsoft.com/office/drawing/2014/main" id="{219605A7-A4B9-7A7E-C34B-4A7E3B54FCD5}"/>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ysClr val="windowText" lastClr="000000"/>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2" name="Title 1">
            <a:extLst>
              <a:ext uri="{FF2B5EF4-FFF2-40B4-BE49-F238E27FC236}">
                <a16:creationId xmlns:a16="http://schemas.microsoft.com/office/drawing/2014/main" id="{CFCAC527-0322-0799-491F-E13C9988987D}"/>
              </a:ext>
            </a:extLst>
          </p:cNvPr>
          <p:cNvSpPr>
            <a:spLocks noGrp="1"/>
          </p:cNvSpPr>
          <p:nvPr>
            <p:ph type="title" hasCustomPrompt="1"/>
          </p:nvPr>
        </p:nvSpPr>
        <p:spPr>
          <a:xfrm>
            <a:off x="508000" y="508000"/>
            <a:ext cx="4318000" cy="1270000"/>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Short page title</a:t>
            </a:r>
            <a:endParaRPr lang="en-GB" dirty="0"/>
          </a:p>
        </p:txBody>
      </p:sp>
      <p:sp>
        <p:nvSpPr>
          <p:cNvPr id="4" name="Content Placeholder 2">
            <a:extLst>
              <a:ext uri="{FF2B5EF4-FFF2-40B4-BE49-F238E27FC236}">
                <a16:creationId xmlns:a16="http://schemas.microsoft.com/office/drawing/2014/main" id="{01413970-C6C2-23D4-C98B-B0C2D8DF11A6}"/>
              </a:ext>
            </a:extLst>
          </p:cNvPr>
          <p:cNvSpPr>
            <a:spLocks noGrp="1"/>
          </p:cNvSpPr>
          <p:nvPr>
            <p:ph idx="1" hasCustomPrompt="1"/>
          </p:nvPr>
        </p:nvSpPr>
        <p:spPr>
          <a:xfrm>
            <a:off x="508000" y="5588000"/>
            <a:ext cx="4318000" cy="254000"/>
          </a:xfrm>
          <a:prstGeom prst="rect">
            <a:avLst/>
          </a:prstGeom>
        </p:spPr>
        <p:txBody>
          <a:bodyPr lIns="0" tIns="0" rIns="0" bIns="0"/>
          <a:lstStyle>
            <a:lvl1pPr marL="0" indent="0" defTabSz="359974">
              <a:lnSpc>
                <a:spcPct val="100000"/>
              </a:lnSpc>
              <a:buNone/>
              <a:tabLst/>
              <a:defRPr sz="2000" b="0" i="0">
                <a:solidFill>
                  <a:schemeClr val="tx1"/>
                </a:solidFill>
                <a:latin typeface="Roboto" panose="02000000000000000000" pitchFamily="2" charset="0"/>
                <a:ea typeface="Roboto" panose="02000000000000000000" pitchFamily="2" charset="0"/>
              </a:defRPr>
            </a:lvl1pPr>
            <a:lvl2pPr marL="241281" indent="0" defTabSz="359974">
              <a:lnSpc>
                <a:spcPct val="100000"/>
              </a:lnSpc>
              <a:buFont typeface="Arial" panose="020B0604020202020204" pitchFamily="34" charset="0"/>
              <a:buNone/>
              <a:tabLst/>
              <a:defRPr sz="2000" b="0" i="0">
                <a:solidFill>
                  <a:schemeClr val="tx1"/>
                </a:solidFill>
                <a:latin typeface="Roboto" panose="02000000000000000000" pitchFamily="2" charset="0"/>
                <a:ea typeface="Roboto" panose="02000000000000000000" pitchFamily="2" charset="0"/>
              </a:defRPr>
            </a:lvl2pPr>
            <a:lvl3pPr marL="482564" indent="0" defTabSz="359974">
              <a:lnSpc>
                <a:spcPct val="100000"/>
              </a:lnSpc>
              <a:buFont typeface="Arial" panose="020B0604020202020204" pitchFamily="34" charset="0"/>
              <a:buNone/>
              <a:tabLst/>
              <a:defRPr sz="2000" b="0" i="0">
                <a:solidFill>
                  <a:schemeClr val="tx1"/>
                </a:solidFill>
                <a:latin typeface="Roboto" panose="02000000000000000000" pitchFamily="2" charset="0"/>
                <a:ea typeface="Roboto" panose="02000000000000000000" pitchFamily="2" charset="0"/>
              </a:defRPr>
            </a:lvl3pPr>
            <a:lvl4pPr marL="723844" indent="0" defTabSz="359974">
              <a:lnSpc>
                <a:spcPct val="100000"/>
              </a:lnSpc>
              <a:buFont typeface="Arial" panose="020B0604020202020204" pitchFamily="34" charset="0"/>
              <a:buNone/>
              <a:tabLst/>
              <a:defRPr sz="2000" b="0" i="0">
                <a:solidFill>
                  <a:schemeClr val="tx1"/>
                </a:solidFill>
                <a:latin typeface="Roboto" panose="02000000000000000000" pitchFamily="2" charset="0"/>
                <a:ea typeface="Roboto" panose="02000000000000000000" pitchFamily="2" charset="0"/>
              </a:defRPr>
            </a:lvl4pPr>
            <a:lvl5pPr marL="952428" indent="0" defTabSz="359974">
              <a:lnSpc>
                <a:spcPct val="100000"/>
              </a:lnSpc>
              <a:buFont typeface="Arial" panose="020B0604020202020204" pitchFamily="34" charset="0"/>
              <a:buNone/>
              <a:tabLst/>
              <a:defRPr sz="2000" b="0" i="0">
                <a:solidFill>
                  <a:schemeClr val="tx1"/>
                </a:solidFill>
                <a:latin typeface="Roboto" panose="02000000000000000000" pitchFamily="2" charset="0"/>
                <a:ea typeface="Roboto" panose="02000000000000000000" pitchFamily="2" charset="0"/>
              </a:defRPr>
            </a:lvl5pPr>
          </a:lstStyle>
          <a:p>
            <a:pPr lvl="0"/>
            <a:r>
              <a:rPr lang="en-US" dirty="0"/>
              <a:t>Citation</a:t>
            </a:r>
            <a:endParaRPr lang="en-GB" dirty="0"/>
          </a:p>
        </p:txBody>
      </p:sp>
      <p:sp>
        <p:nvSpPr>
          <p:cNvPr id="6" name="Picture Placeholder 5">
            <a:extLst>
              <a:ext uri="{FF2B5EF4-FFF2-40B4-BE49-F238E27FC236}">
                <a16:creationId xmlns:a16="http://schemas.microsoft.com/office/drawing/2014/main" id="{ABF6D22E-BD86-A128-F41F-061AC5E20E4C}"/>
              </a:ext>
            </a:extLst>
          </p:cNvPr>
          <p:cNvSpPr>
            <a:spLocks noGrp="1"/>
          </p:cNvSpPr>
          <p:nvPr>
            <p:ph type="pic" sz="quarter" idx="14"/>
          </p:nvPr>
        </p:nvSpPr>
        <p:spPr>
          <a:xfrm>
            <a:off x="6363490" y="519888"/>
            <a:ext cx="5322111" cy="5322111"/>
          </a:xfrm>
          <a:prstGeom prst="rect">
            <a:avLst/>
          </a:prstGeom>
        </p:spPr>
        <p:txBody>
          <a:bodyPr/>
          <a:lstStyle/>
          <a:p>
            <a:endParaRPr lang="en-GB"/>
          </a:p>
        </p:txBody>
      </p:sp>
      <p:grpSp>
        <p:nvGrpSpPr>
          <p:cNvPr id="8" name="Group 7">
            <a:extLst>
              <a:ext uri="{FF2B5EF4-FFF2-40B4-BE49-F238E27FC236}">
                <a16:creationId xmlns:a16="http://schemas.microsoft.com/office/drawing/2014/main" id="{B62EC9D6-5299-E016-A55F-F2CDFD17F5E8}"/>
              </a:ext>
            </a:extLst>
          </p:cNvPr>
          <p:cNvGrpSpPr/>
          <p:nvPr userDrawn="1"/>
        </p:nvGrpSpPr>
        <p:grpSpPr>
          <a:xfrm>
            <a:off x="5588000" y="0"/>
            <a:ext cx="254000" cy="762001"/>
            <a:chOff x="7874000" y="5080000"/>
            <a:chExt cx="254000" cy="762001"/>
          </a:xfrm>
        </p:grpSpPr>
        <p:sp>
          <p:nvSpPr>
            <p:cNvPr id="10" name="Rectangle 9">
              <a:extLst>
                <a:ext uri="{FF2B5EF4-FFF2-40B4-BE49-F238E27FC236}">
                  <a16:creationId xmlns:a16="http://schemas.microsoft.com/office/drawing/2014/main" id="{B1AB662C-416A-86C3-0863-2E3D522D5A3A}"/>
                </a:ext>
                <a:ext uri="{C183D7F6-B498-43B3-948B-1728B52AA6E4}">
                  <adec:decorative xmlns:adec="http://schemas.microsoft.com/office/drawing/2017/decorative" val="1"/>
                </a:ext>
              </a:extLst>
            </p:cNvPr>
            <p:cNvSpPr/>
            <p:nvPr userDrawn="1"/>
          </p:nvSpPr>
          <p:spPr>
            <a:xfrm rot="16200000">
              <a:off x="7874000" y="5588001"/>
              <a:ext cx="254000" cy="254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DD306D4-2F10-96C5-42E5-796C652199E7}"/>
                </a:ext>
                <a:ext uri="{C183D7F6-B498-43B3-948B-1728B52AA6E4}">
                  <adec:decorative xmlns:adec="http://schemas.microsoft.com/office/drawing/2017/decorative" val="1"/>
                </a:ext>
              </a:extLst>
            </p:cNvPr>
            <p:cNvSpPr/>
            <p:nvPr userDrawn="1"/>
          </p:nvSpPr>
          <p:spPr>
            <a:xfrm rot="16200000">
              <a:off x="7874000" y="5334001"/>
              <a:ext cx="254000" cy="254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8D6E9ADF-78CB-24F1-A8A4-C05376E767A9}"/>
                </a:ext>
                <a:ext uri="{C183D7F6-B498-43B3-948B-1728B52AA6E4}">
                  <adec:decorative xmlns:adec="http://schemas.microsoft.com/office/drawing/2017/decorative" val="1"/>
                </a:ext>
              </a:extLst>
            </p:cNvPr>
            <p:cNvSpPr/>
            <p:nvPr userDrawn="1"/>
          </p:nvSpPr>
          <p:spPr>
            <a:xfrm rot="16200000">
              <a:off x="7874000" y="5080000"/>
              <a:ext cx="254000" cy="254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Text Placeholder 16">
            <a:extLst>
              <a:ext uri="{FF2B5EF4-FFF2-40B4-BE49-F238E27FC236}">
                <a16:creationId xmlns:a16="http://schemas.microsoft.com/office/drawing/2014/main" id="{DBF99DDA-461B-ABA4-B41A-3C567218C36B}"/>
              </a:ext>
            </a:extLst>
          </p:cNvPr>
          <p:cNvSpPr>
            <a:spLocks noGrp="1"/>
          </p:cNvSpPr>
          <p:nvPr>
            <p:ph type="body" sz="quarter" idx="15" hasCustomPrompt="1"/>
          </p:nvPr>
        </p:nvSpPr>
        <p:spPr>
          <a:xfrm>
            <a:off x="508000" y="2540000"/>
            <a:ext cx="4318000" cy="2794000"/>
          </a:xfrm>
          <a:prstGeom prst="rect">
            <a:avLst/>
          </a:prstGeom>
        </p:spPr>
        <p:txBody>
          <a:bodyPr lIns="0" tIns="0" rIns="0" bIns="0" anchor="b" anchorCtr="0"/>
          <a:lstStyle>
            <a:lvl1pPr marL="0" indent="0">
              <a:buNone/>
              <a:defRPr sz="5600">
                <a:latin typeface="Roboto Mono Thin" panose="00000009000000000000" pitchFamily="49" charset="0"/>
                <a:ea typeface="Roboto Mono Thin" panose="00000009000000000000" pitchFamily="49" charset="0"/>
              </a:defRPr>
            </a:lvl1pPr>
            <a:lvl2pPr marL="457166" indent="0">
              <a:buNone/>
              <a:defRPr/>
            </a:lvl2pPr>
            <a:lvl3pPr marL="914330" indent="0">
              <a:buNone/>
              <a:defRPr/>
            </a:lvl3pPr>
            <a:lvl4pPr marL="1371496" indent="0">
              <a:buNone/>
              <a:defRPr/>
            </a:lvl4pPr>
            <a:lvl5pPr marL="1828663" indent="0">
              <a:buNone/>
              <a:defRPr/>
            </a:lvl5pPr>
          </a:lstStyle>
          <a:p>
            <a:pPr lvl="0"/>
            <a:r>
              <a:rPr lang="en-US" dirty="0"/>
              <a:t>Key stat</a:t>
            </a:r>
            <a:endParaRPr lang="en-GB" dirty="0"/>
          </a:p>
        </p:txBody>
      </p:sp>
    </p:spTree>
    <p:extLst>
      <p:ext uri="{BB962C8B-B14F-4D97-AF65-F5344CB8AC3E}">
        <p14:creationId xmlns:p14="http://schemas.microsoft.com/office/powerpoint/2010/main" val="403215137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5066741-7861-C3B0-75C5-7FDAAE449D08}"/>
              </a:ext>
              <a:ext uri="{C183D7F6-B498-43B3-948B-1728B52AA6E4}">
                <adec:decorative xmlns:adec="http://schemas.microsoft.com/office/drawing/2017/decorative" val="1"/>
              </a:ext>
            </a:extLst>
          </p:cNvPr>
          <p:cNvGrpSpPr/>
          <p:nvPr userDrawn="1"/>
        </p:nvGrpSpPr>
        <p:grpSpPr>
          <a:xfrm>
            <a:off x="11683999" y="4373301"/>
            <a:ext cx="508001" cy="1016000"/>
            <a:chOff x="11684000" y="4826000"/>
            <a:chExt cx="508001" cy="1016000"/>
          </a:xfrm>
        </p:grpSpPr>
        <p:sp>
          <p:nvSpPr>
            <p:cNvPr id="12" name="Rectangle 11">
              <a:extLst>
                <a:ext uri="{FF2B5EF4-FFF2-40B4-BE49-F238E27FC236}">
                  <a16:creationId xmlns:a16="http://schemas.microsoft.com/office/drawing/2014/main" id="{466FD053-C59F-9D6D-EB74-1C4B54146A3E}"/>
                </a:ext>
                <a:ext uri="{C183D7F6-B498-43B3-948B-1728B52AA6E4}">
                  <adec:decorative xmlns:adec="http://schemas.microsoft.com/office/drawing/2017/decorative" val="1"/>
                </a:ext>
              </a:extLst>
            </p:cNvPr>
            <p:cNvSpPr/>
            <p:nvPr userDrawn="1"/>
          </p:nvSpPr>
          <p:spPr>
            <a:xfrm rot="10800000">
              <a:off x="11684000" y="5333999"/>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C195C5C-1541-55ED-7E4E-F52FB0C8E603}"/>
                </a:ext>
                <a:ext uri="{C183D7F6-B498-43B3-948B-1728B52AA6E4}">
                  <adec:decorative xmlns:adec="http://schemas.microsoft.com/office/drawing/2017/decorative" val="1"/>
                </a:ext>
              </a:extLst>
            </p:cNvPr>
            <p:cNvSpPr/>
            <p:nvPr userDrawn="1"/>
          </p:nvSpPr>
          <p:spPr>
            <a:xfrm rot="10800000">
              <a:off x="11684000" y="4826000"/>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0" name="Rectangle 9">
            <a:extLst>
              <a:ext uri="{FF2B5EF4-FFF2-40B4-BE49-F238E27FC236}">
                <a16:creationId xmlns:a16="http://schemas.microsoft.com/office/drawing/2014/main" id="{C16BFC05-BABC-7D2E-6AFC-5CB7ADA7BB5F}"/>
              </a:ext>
            </a:extLst>
          </p:cNvPr>
          <p:cNvSpPr/>
          <p:nvPr userDrawn="1"/>
        </p:nvSpPr>
        <p:spPr>
          <a:xfrm>
            <a:off x="6095999" y="762000"/>
            <a:ext cx="5588001" cy="558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6604001" y="1296286"/>
            <a:ext cx="4572000" cy="4545714"/>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Page title</a:t>
            </a:r>
            <a:endParaRPr lang="en-GB" dirty="0"/>
          </a:p>
        </p:txBody>
      </p:sp>
      <p:pic>
        <p:nvPicPr>
          <p:cNvPr id="11" name="Graphic 10" descr="Jisc logo&#10;">
            <a:extLst>
              <a:ext uri="{FF2B5EF4-FFF2-40B4-BE49-F238E27FC236}">
                <a16:creationId xmlns:a16="http://schemas.microsoft.com/office/drawing/2014/main" id="{E3BFECF0-BD9E-AD61-488F-C22FFFB885C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685601" y="6353891"/>
            <a:ext cx="506399" cy="506399"/>
          </a:xfrm>
          <a:prstGeom prst="rect">
            <a:avLst/>
          </a:prstGeom>
        </p:spPr>
      </p:pic>
      <p:sp>
        <p:nvSpPr>
          <p:cNvPr id="13" name="Footer Placeholder 4">
            <a:extLst>
              <a:ext uri="{FF2B5EF4-FFF2-40B4-BE49-F238E27FC236}">
                <a16:creationId xmlns:a16="http://schemas.microsoft.com/office/drawing/2014/main" id="{FE15A2E5-D5D5-C5AD-15A8-6177A9074B7A}"/>
              </a:ext>
            </a:extLst>
          </p:cNvPr>
          <p:cNvSpPr>
            <a:spLocks noGrp="1"/>
          </p:cNvSpPr>
          <p:nvPr>
            <p:ph type="ftr" sz="quarter" idx="3"/>
          </p:nvPr>
        </p:nvSpPr>
        <p:spPr>
          <a:xfrm>
            <a:off x="1016000" y="6353890"/>
            <a:ext cx="5842000" cy="251709"/>
          </a:xfrm>
          <a:prstGeom prst="rect">
            <a:avLst/>
          </a:prstGeom>
        </p:spPr>
        <p:txBody>
          <a:bodyPr vert="horz" lIns="0" tIns="0" rIns="0" bIns="0" rtlCol="0" anchor="ctr"/>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4" name="Slide Number Placeholder 5">
            <a:extLst>
              <a:ext uri="{FF2B5EF4-FFF2-40B4-BE49-F238E27FC236}">
                <a16:creationId xmlns:a16="http://schemas.microsoft.com/office/drawing/2014/main" id="{A264712E-16E5-1CB8-2100-916F253F566B}"/>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411964320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0160000" cy="481714"/>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7999" y="1524000"/>
            <a:ext cx="10160001" cy="255600"/>
          </a:xfrm>
          <a:prstGeom prst="rect">
            <a:avLst/>
          </a:prstGeom>
        </p:spPr>
        <p:txBody>
          <a:bodyPr lIns="0" tIns="0" rIns="0" bIns="0" anchor="t" anchorCtr="0"/>
          <a:lstStyle>
            <a:lvl1pPr marL="0" indent="0">
              <a:buNone/>
              <a:defRPr sz="2000" b="1" i="0">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10160000" cy="3810001"/>
          </a:xfrm>
          <a:prstGeom prst="rect">
            <a:avLst/>
          </a:prstGeom>
        </p:spPr>
        <p:txBody>
          <a:bodyPr lIns="0" tIns="0" rIns="0" bIns="0"/>
          <a:lstStyle>
            <a:lvl1pPr marL="177792" indent="-177792" defTabSz="359974">
              <a:lnSpc>
                <a:spcPct val="100000"/>
              </a:lnSpc>
              <a:tabLst/>
              <a:defRPr sz="2000" b="0" i="0">
                <a:solidFill>
                  <a:schemeClr val="tx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9" name="Group 8">
            <a:extLst>
              <a:ext uri="{FF2B5EF4-FFF2-40B4-BE49-F238E27FC236}">
                <a16:creationId xmlns:a16="http://schemas.microsoft.com/office/drawing/2014/main" id="{E78DA152-DC73-1933-89AC-293A1B45523A}"/>
              </a:ext>
              <a:ext uri="{C183D7F6-B498-43B3-948B-1728B52AA6E4}">
                <adec:decorative xmlns:adec="http://schemas.microsoft.com/office/drawing/2017/decorative" val="1"/>
              </a:ext>
            </a:extLst>
          </p:cNvPr>
          <p:cNvGrpSpPr/>
          <p:nvPr userDrawn="1"/>
        </p:nvGrpSpPr>
        <p:grpSpPr>
          <a:xfrm>
            <a:off x="11684000" y="4826000"/>
            <a:ext cx="508001" cy="1016000"/>
            <a:chOff x="11684000" y="4826000"/>
            <a:chExt cx="508001" cy="1016000"/>
          </a:xfrm>
        </p:grpSpPr>
        <p:sp>
          <p:nvSpPr>
            <p:cNvPr id="3" name="Rectangle 2">
              <a:extLst>
                <a:ext uri="{FF2B5EF4-FFF2-40B4-BE49-F238E27FC236}">
                  <a16:creationId xmlns:a16="http://schemas.microsoft.com/office/drawing/2014/main" id="{428FD3CA-9E3A-DA78-2574-436973965711}"/>
                </a:ext>
                <a:ext uri="{C183D7F6-B498-43B3-948B-1728B52AA6E4}">
                  <adec:decorative xmlns:adec="http://schemas.microsoft.com/office/drawing/2017/decorative" val="1"/>
                </a:ext>
              </a:extLst>
            </p:cNvPr>
            <p:cNvSpPr/>
            <p:nvPr userDrawn="1"/>
          </p:nvSpPr>
          <p:spPr>
            <a:xfrm rot="10800000">
              <a:off x="11684000" y="5333999"/>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ectangle 3">
              <a:extLst>
                <a:ext uri="{FF2B5EF4-FFF2-40B4-BE49-F238E27FC236}">
                  <a16:creationId xmlns:a16="http://schemas.microsoft.com/office/drawing/2014/main" id="{E379EB88-1A47-5832-2A70-69A019041FE5}"/>
                </a:ext>
                <a:ext uri="{C183D7F6-B498-43B3-948B-1728B52AA6E4}">
                  <adec:decorative xmlns:adec="http://schemas.microsoft.com/office/drawing/2017/decorative" val="1"/>
                </a:ext>
              </a:extLst>
            </p:cNvPr>
            <p:cNvSpPr/>
            <p:nvPr userDrawn="1"/>
          </p:nvSpPr>
          <p:spPr>
            <a:xfrm rot="10800000">
              <a:off x="11684000" y="4826000"/>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88433316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0160000" cy="481714"/>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7999" y="1524000"/>
            <a:ext cx="5334001" cy="255600"/>
          </a:xfrm>
          <a:prstGeom prst="rect">
            <a:avLst/>
          </a:prstGeom>
        </p:spPr>
        <p:txBody>
          <a:bodyPr lIns="0" tIns="0" rIns="0" bIns="0" anchor="t" anchorCtr="0"/>
          <a:lstStyle>
            <a:lvl1pPr marL="0" indent="0">
              <a:buNone/>
              <a:defRPr sz="2000" b="1" i="0">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5334000" cy="3810001"/>
          </a:xfrm>
          <a:prstGeom prst="rect">
            <a:avLst/>
          </a:prstGeom>
        </p:spPr>
        <p:txBody>
          <a:bodyPr lIns="0" tIns="0" rIns="0" bIns="0"/>
          <a:lstStyle>
            <a:lvl1pPr marL="177792" indent="-177792" defTabSz="359974">
              <a:lnSpc>
                <a:spcPct val="100000"/>
              </a:lnSpc>
              <a:tabLst/>
              <a:defRPr sz="2000" b="0" i="0">
                <a:solidFill>
                  <a:schemeClr val="tx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Content Placeholder 2">
            <a:extLst>
              <a:ext uri="{FF2B5EF4-FFF2-40B4-BE49-F238E27FC236}">
                <a16:creationId xmlns:a16="http://schemas.microsoft.com/office/drawing/2014/main" id="{D9801A46-6D95-A0FE-8F77-657D623F62C7}"/>
              </a:ext>
            </a:extLst>
          </p:cNvPr>
          <p:cNvSpPr>
            <a:spLocks noGrp="1"/>
          </p:cNvSpPr>
          <p:nvPr>
            <p:ph idx="14" hasCustomPrompt="1"/>
          </p:nvPr>
        </p:nvSpPr>
        <p:spPr>
          <a:xfrm>
            <a:off x="6352903" y="2031999"/>
            <a:ext cx="5334000" cy="3810001"/>
          </a:xfrm>
          <a:prstGeom prst="rect">
            <a:avLst/>
          </a:prstGeom>
        </p:spPr>
        <p:txBody>
          <a:bodyPr lIns="0" tIns="0" rIns="0" bIns="0"/>
          <a:lstStyle>
            <a:lvl1pPr marL="177792" indent="-177792" defTabSz="359974">
              <a:lnSpc>
                <a:spcPct val="100000"/>
              </a:lnSpc>
              <a:tabLst/>
              <a:defRPr sz="2000" b="0" i="0">
                <a:solidFill>
                  <a:schemeClr val="tx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2">
            <a:extLst>
              <a:ext uri="{FF2B5EF4-FFF2-40B4-BE49-F238E27FC236}">
                <a16:creationId xmlns:a16="http://schemas.microsoft.com/office/drawing/2014/main" id="{4B74589B-7F48-0071-2B7C-6D1D00946EB7}"/>
              </a:ext>
            </a:extLst>
          </p:cNvPr>
          <p:cNvSpPr>
            <a:spLocks noGrp="1"/>
          </p:cNvSpPr>
          <p:nvPr>
            <p:ph type="body" idx="15" hasCustomPrompt="1"/>
          </p:nvPr>
        </p:nvSpPr>
        <p:spPr>
          <a:xfrm>
            <a:off x="6352903" y="1524000"/>
            <a:ext cx="5334001" cy="255600"/>
          </a:xfrm>
          <a:prstGeom prst="rect">
            <a:avLst/>
          </a:prstGeom>
        </p:spPr>
        <p:txBody>
          <a:bodyPr lIns="0" tIns="0" rIns="0" bIns="0" anchor="t" anchorCtr="0"/>
          <a:lstStyle>
            <a:lvl1pPr marL="0" indent="0">
              <a:buNone/>
              <a:defRPr sz="2000" b="1" i="0">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grpSp>
        <p:nvGrpSpPr>
          <p:cNvPr id="9" name="Group 8">
            <a:extLst>
              <a:ext uri="{FF2B5EF4-FFF2-40B4-BE49-F238E27FC236}">
                <a16:creationId xmlns:a16="http://schemas.microsoft.com/office/drawing/2014/main" id="{3D1C2548-2599-74CA-A48F-E04E5463B9A2}"/>
              </a:ext>
              <a:ext uri="{C183D7F6-B498-43B3-948B-1728B52AA6E4}">
                <adec:decorative xmlns:adec="http://schemas.microsoft.com/office/drawing/2017/decorative" val="1"/>
              </a:ext>
            </a:extLst>
          </p:cNvPr>
          <p:cNvGrpSpPr/>
          <p:nvPr userDrawn="1"/>
        </p:nvGrpSpPr>
        <p:grpSpPr>
          <a:xfrm>
            <a:off x="11176000" y="3"/>
            <a:ext cx="1016000" cy="1016002"/>
            <a:chOff x="11176000" y="3"/>
            <a:chExt cx="1016000" cy="1016002"/>
          </a:xfrm>
        </p:grpSpPr>
        <p:sp>
          <p:nvSpPr>
            <p:cNvPr id="10" name="Rectangle 9">
              <a:extLst>
                <a:ext uri="{FF2B5EF4-FFF2-40B4-BE49-F238E27FC236}">
                  <a16:creationId xmlns:a16="http://schemas.microsoft.com/office/drawing/2014/main" id="{0D62C882-2A69-F748-3C81-589891B1E4A2}"/>
                </a:ext>
                <a:ext uri="{C183D7F6-B498-43B3-948B-1728B52AA6E4}">
                  <adec:decorative xmlns:adec="http://schemas.microsoft.com/office/drawing/2017/decorative" val="1"/>
                </a:ext>
              </a:extLst>
            </p:cNvPr>
            <p:cNvSpPr/>
            <p:nvPr userDrawn="1"/>
          </p:nvSpPr>
          <p:spPr>
            <a:xfrm rot="16200000">
              <a:off x="11176000" y="3"/>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D0C5E306-FF5E-59E6-1425-2F0D7D1F5090}"/>
                </a:ext>
                <a:ext uri="{C183D7F6-B498-43B3-948B-1728B52AA6E4}">
                  <adec:decorative xmlns:adec="http://schemas.microsoft.com/office/drawing/2017/decorative" val="1"/>
                </a:ext>
              </a:extLst>
            </p:cNvPr>
            <p:cNvSpPr/>
            <p:nvPr userDrawn="1"/>
          </p:nvSpPr>
          <p:spPr>
            <a:xfrm rot="16200000">
              <a:off x="11683999" y="6"/>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F48C8E8E-E78E-024F-C737-79C115B34A21}"/>
                </a:ext>
                <a:ext uri="{C183D7F6-B498-43B3-948B-1728B52AA6E4}">
                  <adec:decorative xmlns:adec="http://schemas.microsoft.com/office/drawing/2017/decorative" val="1"/>
                </a:ext>
              </a:extLst>
            </p:cNvPr>
            <p:cNvSpPr/>
            <p:nvPr userDrawn="1"/>
          </p:nvSpPr>
          <p:spPr>
            <a:xfrm rot="16200000">
              <a:off x="11683999" y="508004"/>
              <a:ext cx="508001" cy="50800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86670161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B">
    <p:bg>
      <p:bgPr>
        <a:solidFill>
          <a:schemeClr val="bg2"/>
        </a:solidFill>
        <a:effectLst/>
      </p:bgPr>
    </p:bg>
    <p:spTree>
      <p:nvGrpSpPr>
        <p:cNvPr id="1" name=""/>
        <p:cNvGrpSpPr/>
        <p:nvPr/>
      </p:nvGrpSpPr>
      <p:grpSpPr>
        <a:xfrm>
          <a:off x="0" y="0"/>
          <a:ext cx="0" cy="0"/>
          <a:chOff x="0" y="0"/>
          <a:chExt cx="0" cy="0"/>
        </a:xfrm>
      </p:grpSpPr>
      <p:pic>
        <p:nvPicPr>
          <p:cNvPr id="12" name="Graphic 11" descr="Jisc logo&#10;">
            <a:extLst>
              <a:ext uri="{FF2B5EF4-FFF2-40B4-BE49-F238E27FC236}">
                <a16:creationId xmlns:a16="http://schemas.microsoft.com/office/drawing/2014/main" id="{C9253AD7-665C-FD6F-34AA-744C1F03261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4233" y="-1752"/>
            <a:ext cx="760400" cy="760400"/>
          </a:xfrm>
          <a:prstGeom prst="rect">
            <a:avLst/>
          </a:prstGeom>
        </p:spPr>
      </p:pic>
      <p:grpSp>
        <p:nvGrpSpPr>
          <p:cNvPr id="2" name="Group 1">
            <a:extLst>
              <a:ext uri="{FF2B5EF4-FFF2-40B4-BE49-F238E27FC236}">
                <a16:creationId xmlns:a16="http://schemas.microsoft.com/office/drawing/2014/main" id="{01E96F1A-1D75-C100-71A4-4742BDD7B11A}"/>
              </a:ext>
            </a:extLst>
          </p:cNvPr>
          <p:cNvGrpSpPr/>
          <p:nvPr userDrawn="1"/>
        </p:nvGrpSpPr>
        <p:grpSpPr>
          <a:xfrm>
            <a:off x="9143997" y="6097466"/>
            <a:ext cx="2281602" cy="760534"/>
            <a:chOff x="9143997" y="6097466"/>
            <a:chExt cx="2281602" cy="760534"/>
          </a:xfrm>
        </p:grpSpPr>
        <p:sp>
          <p:nvSpPr>
            <p:cNvPr id="15" name="Rectangle 14">
              <a:extLst>
                <a:ext uri="{FF2B5EF4-FFF2-40B4-BE49-F238E27FC236}">
                  <a16:creationId xmlns:a16="http://schemas.microsoft.com/office/drawing/2014/main" id="{38952161-A07F-DE36-F888-974E3267BC1C}"/>
                </a:ext>
              </a:extLst>
            </p:cNvPr>
            <p:cNvSpPr/>
            <p:nvPr userDrawn="1"/>
          </p:nvSpPr>
          <p:spPr>
            <a:xfrm>
              <a:off x="10665065" y="6097466"/>
              <a:ext cx="760534" cy="76053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EC2C8A5C-7354-CA80-B16D-BD127FEB99C2}"/>
                </a:ext>
              </a:extLst>
            </p:cNvPr>
            <p:cNvSpPr/>
            <p:nvPr userDrawn="1"/>
          </p:nvSpPr>
          <p:spPr>
            <a:xfrm>
              <a:off x="9904531" y="6097466"/>
              <a:ext cx="760534" cy="7605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F0068AD5-54B8-6AE3-7C2A-84F1718E9D0B}"/>
                </a:ext>
              </a:extLst>
            </p:cNvPr>
            <p:cNvSpPr/>
            <p:nvPr userDrawn="1"/>
          </p:nvSpPr>
          <p:spPr>
            <a:xfrm>
              <a:off x="9143997" y="6097466"/>
              <a:ext cx="760534" cy="76053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 name="Rectangle 2">
            <a:extLst>
              <a:ext uri="{FF2B5EF4-FFF2-40B4-BE49-F238E27FC236}">
                <a16:creationId xmlns:a16="http://schemas.microsoft.com/office/drawing/2014/main" id="{9864044B-F246-8461-3009-926815A07A79}"/>
              </a:ext>
            </a:extLst>
          </p:cNvPr>
          <p:cNvSpPr/>
          <p:nvPr userDrawn="1"/>
        </p:nvSpPr>
        <p:spPr>
          <a:xfrm>
            <a:off x="762001" y="762000"/>
            <a:ext cx="3810000" cy="380999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3AB07D1-6EA7-E351-53D3-CB8E5E8B37CC}"/>
              </a:ext>
            </a:extLst>
          </p:cNvPr>
          <p:cNvSpPr>
            <a:spLocks noGrp="1"/>
          </p:cNvSpPr>
          <p:nvPr userDrawn="1">
            <p:ph type="title" hasCustomPrompt="1"/>
          </p:nvPr>
        </p:nvSpPr>
        <p:spPr>
          <a:xfrm>
            <a:off x="1016000" y="1023108"/>
            <a:ext cx="3302000" cy="2024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8" name="Text Placeholder 15">
            <a:extLst>
              <a:ext uri="{FF2B5EF4-FFF2-40B4-BE49-F238E27FC236}">
                <a16:creationId xmlns:a16="http://schemas.microsoft.com/office/drawing/2014/main" id="{CD9AA52E-692F-B8D9-7B3F-3EA98EB21AA2}"/>
              </a:ext>
            </a:extLst>
          </p:cNvPr>
          <p:cNvSpPr>
            <a:spLocks noGrp="1"/>
          </p:cNvSpPr>
          <p:nvPr userDrawn="1">
            <p:ph type="body" sz="quarter" idx="11" hasCustomPrompt="1"/>
          </p:nvPr>
        </p:nvSpPr>
        <p:spPr>
          <a:xfrm>
            <a:off x="1016000" y="3317510"/>
            <a:ext cx="33020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Tree>
    <p:extLst>
      <p:ext uri="{BB962C8B-B14F-4D97-AF65-F5344CB8AC3E}">
        <p14:creationId xmlns:p14="http://schemas.microsoft.com/office/powerpoint/2010/main" val="1386473011"/>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INGLE COLUMN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0414000" cy="481714"/>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8000" y="1524002"/>
            <a:ext cx="6858000" cy="253997"/>
          </a:xfrm>
          <a:prstGeom prst="rect">
            <a:avLst/>
          </a:prstGeom>
        </p:spPr>
        <p:txBody>
          <a:bodyPr lIns="0" tIns="0" rIns="0" bIns="0" anchor="t" anchorCtr="0"/>
          <a:lstStyle>
            <a:lvl1pPr marL="0" indent="0">
              <a:buNone/>
              <a:defRPr sz="2000" b="1" i="0">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6858000" cy="3810001"/>
          </a:xfrm>
          <a:prstGeom prst="rect">
            <a:avLst/>
          </a:prstGeom>
        </p:spPr>
        <p:txBody>
          <a:bodyPr lIns="0" tIns="0" rIns="0" bIns="0"/>
          <a:lstStyle>
            <a:lvl1pPr marL="177792" indent="-177792" defTabSz="359974">
              <a:lnSpc>
                <a:spcPct val="100000"/>
              </a:lnSpc>
              <a:tabLst/>
              <a:defRPr sz="2000" b="0" i="0">
                <a:solidFill>
                  <a:schemeClr val="tx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Picture Placeholder 2">
            <a:extLst>
              <a:ext uri="{FF2B5EF4-FFF2-40B4-BE49-F238E27FC236}">
                <a16:creationId xmlns:a16="http://schemas.microsoft.com/office/drawing/2014/main" id="{59EA52A0-223B-AA08-188E-706BC402AB5F}"/>
              </a:ext>
            </a:extLst>
          </p:cNvPr>
          <p:cNvSpPr>
            <a:spLocks noGrp="1"/>
          </p:cNvSpPr>
          <p:nvPr>
            <p:ph type="pic" sz="quarter" idx="14" hasCustomPrompt="1"/>
          </p:nvPr>
        </p:nvSpPr>
        <p:spPr>
          <a:xfrm>
            <a:off x="7873601" y="2032003"/>
            <a:ext cx="3810399" cy="3809998"/>
          </a:xfrm>
          <a:prstGeom prst="rect">
            <a:avLst/>
          </a:prstGeom>
          <a:solidFill>
            <a:schemeClr val="bg1">
              <a:lumMod val="95000"/>
            </a:schemeClr>
          </a:solidFill>
          <a:ln w="508000">
            <a:noFill/>
            <a:miter lim="800000"/>
          </a:ln>
        </p:spPr>
        <p:txBody>
          <a:bodyPr/>
          <a:lstStyle>
            <a:lvl1pPr marL="0" indent="0">
              <a:buNone/>
              <a:defRPr sz="2000">
                <a:latin typeface="Roboto" panose="02000000000000000000" pitchFamily="2" charset="0"/>
                <a:ea typeface="Roboto" panose="02000000000000000000" pitchFamily="2" charset="0"/>
              </a:defRPr>
            </a:lvl1pPr>
          </a:lstStyle>
          <a:p>
            <a:r>
              <a:rPr lang="en-GB" dirty="0"/>
              <a:t>Insert image </a:t>
            </a:r>
            <a:br>
              <a:rPr lang="en-GB" dirty="0"/>
            </a:br>
            <a:endParaRPr lang="en-GB" dirty="0"/>
          </a:p>
        </p:txBody>
      </p:sp>
      <p:grpSp>
        <p:nvGrpSpPr>
          <p:cNvPr id="4" name="Group 3">
            <a:extLst>
              <a:ext uri="{FF2B5EF4-FFF2-40B4-BE49-F238E27FC236}">
                <a16:creationId xmlns:a16="http://schemas.microsoft.com/office/drawing/2014/main" id="{D9621AFC-6EEE-5CB9-7D0C-EC257D494978}"/>
              </a:ext>
              <a:ext uri="{C183D7F6-B498-43B3-948B-1728B52AA6E4}">
                <adec:decorative xmlns:adec="http://schemas.microsoft.com/office/drawing/2017/decorative" val="1"/>
              </a:ext>
            </a:extLst>
          </p:cNvPr>
          <p:cNvGrpSpPr/>
          <p:nvPr userDrawn="1"/>
        </p:nvGrpSpPr>
        <p:grpSpPr>
          <a:xfrm>
            <a:off x="11683999" y="1524002"/>
            <a:ext cx="508003" cy="1523955"/>
            <a:chOff x="11683999" y="1524002"/>
            <a:chExt cx="508003" cy="1523955"/>
          </a:xfrm>
        </p:grpSpPr>
        <p:sp>
          <p:nvSpPr>
            <p:cNvPr id="9" name="Rectangle 8">
              <a:extLst>
                <a:ext uri="{FF2B5EF4-FFF2-40B4-BE49-F238E27FC236}">
                  <a16:creationId xmlns:a16="http://schemas.microsoft.com/office/drawing/2014/main" id="{4FFDE108-9F01-AB46-00DC-D51BF0B0B929}"/>
                </a:ext>
                <a:ext uri="{C183D7F6-B498-43B3-948B-1728B52AA6E4}">
                  <adec:decorative xmlns:adec="http://schemas.microsoft.com/office/drawing/2017/decorative" val="1"/>
                </a:ext>
              </a:extLst>
            </p:cNvPr>
            <p:cNvSpPr/>
            <p:nvPr userDrawn="1"/>
          </p:nvSpPr>
          <p:spPr>
            <a:xfrm rot="16200000">
              <a:off x="11684001" y="2539956"/>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5BE0D5CD-7082-88A0-75F7-1C300BDD41FF}"/>
                </a:ext>
                <a:ext uri="{C183D7F6-B498-43B3-948B-1728B52AA6E4}">
                  <adec:decorative xmlns:adec="http://schemas.microsoft.com/office/drawing/2017/decorative" val="1"/>
                </a:ext>
              </a:extLst>
            </p:cNvPr>
            <p:cNvSpPr/>
            <p:nvPr userDrawn="1"/>
          </p:nvSpPr>
          <p:spPr>
            <a:xfrm rot="16200000">
              <a:off x="11683999" y="2031979"/>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836853A9-3B50-F3C9-0E5A-0E1C3A655F1C}"/>
                </a:ext>
                <a:ext uri="{C183D7F6-B498-43B3-948B-1728B52AA6E4}">
                  <adec:decorative xmlns:adec="http://schemas.microsoft.com/office/drawing/2017/decorative" val="1"/>
                </a:ext>
              </a:extLst>
            </p:cNvPr>
            <p:cNvSpPr/>
            <p:nvPr userDrawn="1"/>
          </p:nvSpPr>
          <p:spPr>
            <a:xfrm rot="16200000">
              <a:off x="11683999" y="1524002"/>
              <a:ext cx="508001" cy="50800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18198572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INGLE COLUMN AND 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4826000" cy="481714"/>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8000" y="1524000"/>
            <a:ext cx="4826000" cy="254000"/>
          </a:xfrm>
          <a:prstGeom prst="rect">
            <a:avLst/>
          </a:prstGeom>
        </p:spPr>
        <p:txBody>
          <a:bodyPr lIns="0" tIns="0" rIns="0" bIns="0" anchor="t" anchorCtr="0"/>
          <a:lstStyle>
            <a:lvl1pPr marL="0" indent="0">
              <a:buNone/>
              <a:defRPr sz="2000" b="1" i="0">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4826000" cy="3810001"/>
          </a:xfrm>
          <a:prstGeom prst="rect">
            <a:avLst/>
          </a:prstGeom>
        </p:spPr>
        <p:txBody>
          <a:bodyPr lIns="0" tIns="0" rIns="0" bIns="0"/>
          <a:lstStyle>
            <a:lvl1pPr marL="177792" indent="-177792" defTabSz="359974">
              <a:lnSpc>
                <a:spcPct val="100000"/>
              </a:lnSpc>
              <a:tabLst/>
              <a:defRPr sz="2000" b="0" i="0">
                <a:solidFill>
                  <a:schemeClr val="tx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tx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Picture Placeholder 2">
            <a:extLst>
              <a:ext uri="{FF2B5EF4-FFF2-40B4-BE49-F238E27FC236}">
                <a16:creationId xmlns:a16="http://schemas.microsoft.com/office/drawing/2014/main" id="{59EA52A0-223B-AA08-188E-706BC402AB5F}"/>
              </a:ext>
            </a:extLst>
          </p:cNvPr>
          <p:cNvSpPr>
            <a:spLocks noGrp="1"/>
          </p:cNvSpPr>
          <p:nvPr>
            <p:ph type="pic" sz="quarter" idx="14" hasCustomPrompt="1"/>
          </p:nvPr>
        </p:nvSpPr>
        <p:spPr>
          <a:xfrm>
            <a:off x="5842000" y="0"/>
            <a:ext cx="5842117" cy="5841623"/>
          </a:xfrm>
          <a:prstGeom prst="rect">
            <a:avLst/>
          </a:prstGeom>
          <a:solidFill>
            <a:schemeClr val="bg1">
              <a:lumMod val="95000"/>
            </a:schemeClr>
          </a:solidFill>
          <a:ln w="508000">
            <a:noFill/>
            <a:miter lim="800000"/>
          </a:ln>
        </p:spPr>
        <p:txBody>
          <a:bodyPr/>
          <a:lstStyle>
            <a:lvl1pPr marL="0" indent="0">
              <a:buNone/>
              <a:defRPr sz="2000">
                <a:latin typeface="Roboto" panose="02000000000000000000" pitchFamily="2" charset="0"/>
                <a:ea typeface="Roboto" panose="02000000000000000000" pitchFamily="2" charset="0"/>
              </a:defRPr>
            </a:lvl1pPr>
          </a:lstStyle>
          <a:p>
            <a:r>
              <a:rPr lang="en-GB" dirty="0"/>
              <a:t>Insert image </a:t>
            </a:r>
          </a:p>
        </p:txBody>
      </p:sp>
      <p:grpSp>
        <p:nvGrpSpPr>
          <p:cNvPr id="9" name="Group 8">
            <a:extLst>
              <a:ext uri="{FF2B5EF4-FFF2-40B4-BE49-F238E27FC236}">
                <a16:creationId xmlns:a16="http://schemas.microsoft.com/office/drawing/2014/main" id="{57EA624B-0E8E-2F14-ECFA-C0AA0C9C926E}"/>
              </a:ext>
              <a:ext uri="{C183D7F6-B498-43B3-948B-1728B52AA6E4}">
                <adec:decorative xmlns:adec="http://schemas.microsoft.com/office/drawing/2017/decorative" val="1"/>
              </a:ext>
            </a:extLst>
          </p:cNvPr>
          <p:cNvGrpSpPr/>
          <p:nvPr userDrawn="1"/>
        </p:nvGrpSpPr>
        <p:grpSpPr>
          <a:xfrm>
            <a:off x="11684117" y="4318000"/>
            <a:ext cx="508001" cy="1523623"/>
            <a:chOff x="11684117" y="4318000"/>
            <a:chExt cx="508001" cy="1523623"/>
          </a:xfrm>
        </p:grpSpPr>
        <p:sp>
          <p:nvSpPr>
            <p:cNvPr id="4" name="Rectangle 3">
              <a:extLst>
                <a:ext uri="{FF2B5EF4-FFF2-40B4-BE49-F238E27FC236}">
                  <a16:creationId xmlns:a16="http://schemas.microsoft.com/office/drawing/2014/main" id="{54579711-D799-B1C8-4F15-B13FE2260393}"/>
                </a:ext>
                <a:ext uri="{C183D7F6-B498-43B3-948B-1728B52AA6E4}">
                  <adec:decorative xmlns:adec="http://schemas.microsoft.com/office/drawing/2017/decorative" val="1"/>
                </a:ext>
              </a:extLst>
            </p:cNvPr>
            <p:cNvSpPr/>
            <p:nvPr userDrawn="1"/>
          </p:nvSpPr>
          <p:spPr>
            <a:xfrm rot="16200000">
              <a:off x="11684117" y="5333622"/>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2DE3DB07-14C1-3054-F67B-5F57958ABE07}"/>
                </a:ext>
                <a:ext uri="{C183D7F6-B498-43B3-948B-1728B52AA6E4}">
                  <adec:decorative xmlns:adec="http://schemas.microsoft.com/office/drawing/2017/decorative" val="1"/>
                </a:ext>
              </a:extLst>
            </p:cNvPr>
            <p:cNvSpPr/>
            <p:nvPr userDrawn="1"/>
          </p:nvSpPr>
          <p:spPr>
            <a:xfrm rot="16200000">
              <a:off x="11684117" y="4825811"/>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DF994D1E-5EFD-912B-5855-FE9AC1A3BBA9}"/>
                </a:ext>
                <a:ext uri="{C183D7F6-B498-43B3-948B-1728B52AA6E4}">
                  <adec:decorative xmlns:adec="http://schemas.microsoft.com/office/drawing/2017/decorative" val="1"/>
                </a:ext>
              </a:extLst>
            </p:cNvPr>
            <p:cNvSpPr/>
            <p:nvPr userDrawn="1"/>
          </p:nvSpPr>
          <p:spPr>
            <a:xfrm rot="16200000">
              <a:off x="11684117" y="4318000"/>
              <a:ext cx="508001" cy="50800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177150711"/>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1176000" cy="481714"/>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3" name="Picture Placeholder 2">
            <a:extLst>
              <a:ext uri="{FF2B5EF4-FFF2-40B4-BE49-F238E27FC236}">
                <a16:creationId xmlns:a16="http://schemas.microsoft.com/office/drawing/2014/main" id="{59EA52A0-223B-AA08-188E-706BC402AB5F}"/>
              </a:ext>
            </a:extLst>
          </p:cNvPr>
          <p:cNvSpPr>
            <a:spLocks noGrp="1"/>
          </p:cNvSpPr>
          <p:nvPr>
            <p:ph type="pic" sz="quarter" idx="14" hasCustomPrompt="1"/>
          </p:nvPr>
        </p:nvSpPr>
        <p:spPr>
          <a:xfrm>
            <a:off x="508000" y="1524377"/>
            <a:ext cx="11176000" cy="4317624"/>
          </a:xfrm>
          <a:prstGeom prst="rect">
            <a:avLst/>
          </a:prstGeom>
          <a:solidFill>
            <a:schemeClr val="bg1">
              <a:lumMod val="95000"/>
            </a:schemeClr>
          </a:solidFill>
          <a:ln w="508000">
            <a:noFill/>
            <a:miter lim="800000"/>
          </a:ln>
        </p:spPr>
        <p:txBody>
          <a:bodyPr/>
          <a:lstStyle>
            <a:lvl1pPr marL="0" indent="0">
              <a:buNone/>
              <a:defRPr sz="2000">
                <a:latin typeface="Roboto" panose="02000000000000000000" pitchFamily="2" charset="0"/>
                <a:ea typeface="Roboto" panose="02000000000000000000" pitchFamily="2" charset="0"/>
              </a:defRPr>
            </a:lvl1pPr>
          </a:lstStyle>
          <a:p>
            <a:r>
              <a:rPr lang="en-GB" dirty="0"/>
              <a:t>Insert image</a:t>
            </a:r>
          </a:p>
        </p:txBody>
      </p:sp>
      <p:sp>
        <p:nvSpPr>
          <p:cNvPr id="9" name="Rectangle 8">
            <a:extLst>
              <a:ext uri="{FF2B5EF4-FFF2-40B4-BE49-F238E27FC236}">
                <a16:creationId xmlns:a16="http://schemas.microsoft.com/office/drawing/2014/main" id="{893B14B4-3F6F-7C7D-D8C4-736FD08E2540}"/>
              </a:ext>
              <a:ext uri="{C183D7F6-B498-43B3-948B-1728B52AA6E4}">
                <adec:decorative xmlns:adec="http://schemas.microsoft.com/office/drawing/2017/decorative" val="1"/>
              </a:ext>
            </a:extLst>
          </p:cNvPr>
          <p:cNvSpPr/>
          <p:nvPr userDrawn="1"/>
        </p:nvSpPr>
        <p:spPr>
          <a:xfrm rot="16200000">
            <a:off x="11684117" y="5334000"/>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20071089"/>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EY TAKEAWAY LIGH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15620" y="515620"/>
            <a:ext cx="10914380" cy="500380"/>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Key takeaway header</a:t>
            </a:r>
            <a:endParaRPr lang="en-GB" dirty="0"/>
          </a:p>
        </p:txBody>
      </p:sp>
      <p:sp>
        <p:nvSpPr>
          <p:cNvPr id="4" name="Footer Placeholder 4">
            <a:extLst>
              <a:ext uri="{FF2B5EF4-FFF2-40B4-BE49-F238E27FC236}">
                <a16:creationId xmlns:a16="http://schemas.microsoft.com/office/drawing/2014/main" id="{FD4FE870-67DB-4B70-C5F0-FE16FE29329E}"/>
              </a:ext>
            </a:extLst>
          </p:cNvPr>
          <p:cNvSpPr>
            <a:spLocks noGrp="1"/>
          </p:cNvSpPr>
          <p:nvPr>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7" name="Slide Number Placeholder 5">
            <a:extLst>
              <a:ext uri="{FF2B5EF4-FFF2-40B4-BE49-F238E27FC236}">
                <a16:creationId xmlns:a16="http://schemas.microsoft.com/office/drawing/2014/main" id="{E439BDCB-9914-3E26-FD33-90EC58980248}"/>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5" name="Text Placeholder 5">
            <a:extLst>
              <a:ext uri="{FF2B5EF4-FFF2-40B4-BE49-F238E27FC236}">
                <a16:creationId xmlns:a16="http://schemas.microsoft.com/office/drawing/2014/main" id="{12C3C264-1EB3-7E97-6999-6B931A360C6A}"/>
              </a:ext>
            </a:extLst>
          </p:cNvPr>
          <p:cNvSpPr>
            <a:spLocks noGrp="1"/>
          </p:cNvSpPr>
          <p:nvPr>
            <p:ph type="body" sz="quarter" idx="10" hasCustomPrompt="1"/>
          </p:nvPr>
        </p:nvSpPr>
        <p:spPr>
          <a:xfrm>
            <a:off x="508000" y="2032000"/>
            <a:ext cx="3556000" cy="3556000"/>
          </a:xfrm>
          <a:prstGeom prst="rect">
            <a:avLst/>
          </a:prstGeom>
          <a:solidFill>
            <a:schemeClr val="accent1"/>
          </a:solidFill>
        </p:spPr>
        <p:txBody>
          <a:bodyPr lIns="251999" tIns="251999" rIns="251999" bIns="251999" anchor="t"/>
          <a:lstStyle>
            <a:lvl1pPr marL="0" indent="0">
              <a:buNone/>
              <a:defRPr sz="2000">
                <a:latin typeface="+mn-lt"/>
                <a:ea typeface="Roboto Mono Light" panose="00000009000000000000" pitchFamily="49" charset="0"/>
              </a:defRPr>
            </a:lvl1pPr>
          </a:lstStyle>
          <a:p>
            <a:pPr lvl="0"/>
            <a:r>
              <a:rPr lang="en-US" dirty="0"/>
              <a:t>Key takeaway 1</a:t>
            </a:r>
            <a:endParaRPr lang="en-GB" dirty="0"/>
          </a:p>
        </p:txBody>
      </p:sp>
      <p:sp>
        <p:nvSpPr>
          <p:cNvPr id="6" name="Text Placeholder 5">
            <a:extLst>
              <a:ext uri="{FF2B5EF4-FFF2-40B4-BE49-F238E27FC236}">
                <a16:creationId xmlns:a16="http://schemas.microsoft.com/office/drawing/2014/main" id="{33DF6B26-00EF-C637-53C4-802DA5C94981}"/>
              </a:ext>
            </a:extLst>
          </p:cNvPr>
          <p:cNvSpPr>
            <a:spLocks noGrp="1"/>
          </p:cNvSpPr>
          <p:nvPr>
            <p:ph type="body" sz="quarter" idx="11" hasCustomPrompt="1"/>
          </p:nvPr>
        </p:nvSpPr>
        <p:spPr>
          <a:xfrm>
            <a:off x="4318000" y="2032000"/>
            <a:ext cx="3556000" cy="3556000"/>
          </a:xfrm>
          <a:prstGeom prst="rect">
            <a:avLst/>
          </a:prstGeom>
          <a:solidFill>
            <a:schemeClr val="accent1"/>
          </a:solidFill>
        </p:spPr>
        <p:txBody>
          <a:bodyPr lIns="251999" tIns="251999" rIns="251999" bIns="251999" anchor="t"/>
          <a:lstStyle>
            <a:lvl1pPr marL="0" indent="0">
              <a:buNone/>
              <a:defRPr sz="2000">
                <a:latin typeface="+mn-lt"/>
                <a:ea typeface="Roboto Mono Light" panose="00000009000000000000" pitchFamily="49" charset="0"/>
              </a:defRPr>
            </a:lvl1pPr>
          </a:lstStyle>
          <a:p>
            <a:pPr lvl="0"/>
            <a:r>
              <a:rPr lang="en-US" dirty="0"/>
              <a:t>Key takeaway 2</a:t>
            </a:r>
            <a:endParaRPr lang="en-GB" dirty="0"/>
          </a:p>
        </p:txBody>
      </p:sp>
      <p:sp>
        <p:nvSpPr>
          <p:cNvPr id="8" name="Text Placeholder 5">
            <a:extLst>
              <a:ext uri="{FF2B5EF4-FFF2-40B4-BE49-F238E27FC236}">
                <a16:creationId xmlns:a16="http://schemas.microsoft.com/office/drawing/2014/main" id="{99C52DAE-17AF-136B-ED57-819462436426}"/>
              </a:ext>
            </a:extLst>
          </p:cNvPr>
          <p:cNvSpPr>
            <a:spLocks noGrp="1"/>
          </p:cNvSpPr>
          <p:nvPr>
            <p:ph type="body" sz="quarter" idx="12" hasCustomPrompt="1"/>
          </p:nvPr>
        </p:nvSpPr>
        <p:spPr>
          <a:xfrm>
            <a:off x="8128000" y="2032000"/>
            <a:ext cx="3556000" cy="3556000"/>
          </a:xfrm>
          <a:prstGeom prst="rect">
            <a:avLst/>
          </a:prstGeom>
          <a:solidFill>
            <a:schemeClr val="accent1"/>
          </a:solidFill>
        </p:spPr>
        <p:txBody>
          <a:bodyPr lIns="251999" tIns="251999" rIns="251999" bIns="251999" anchor="t"/>
          <a:lstStyle>
            <a:lvl1pPr marL="0" indent="0">
              <a:buNone/>
              <a:defRPr sz="2000">
                <a:latin typeface="+mn-lt"/>
                <a:ea typeface="Roboto Mono Light" panose="00000009000000000000" pitchFamily="49" charset="0"/>
              </a:defRPr>
            </a:lvl1pPr>
          </a:lstStyle>
          <a:p>
            <a:pPr lvl="0"/>
            <a:r>
              <a:rPr lang="en-US" dirty="0"/>
              <a:t>Key takeaway 3</a:t>
            </a:r>
            <a:endParaRPr lang="en-GB" dirty="0"/>
          </a:p>
        </p:txBody>
      </p:sp>
    </p:spTree>
    <p:extLst>
      <p:ext uri="{BB962C8B-B14F-4D97-AF65-F5344CB8AC3E}">
        <p14:creationId xmlns:p14="http://schemas.microsoft.com/office/powerpoint/2010/main" val="149230156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chemeClr val="accent2"/>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2E1DB7B-E739-0333-3CA8-8A9FD9496246}"/>
              </a:ext>
            </a:extLst>
          </p:cNvPr>
          <p:cNvSpPr>
            <a:spLocks noGrp="1"/>
          </p:cNvSpPr>
          <p:nvPr>
            <p:ph type="pic" sz="quarter" idx="10" hasCustomPrompt="1"/>
          </p:nvPr>
        </p:nvSpPr>
        <p:spPr>
          <a:xfrm>
            <a:off x="508000" y="2032000"/>
            <a:ext cx="2032000" cy="2032000"/>
          </a:xfrm>
          <a:prstGeom prst="rect">
            <a:avLst/>
          </a:prstGeom>
        </p:spPr>
        <p:txBody>
          <a:bodyPr/>
          <a:lstStyle>
            <a:lvl1pPr marL="0" indent="0" algn="ctr">
              <a:buNone/>
              <a:defRPr sz="2000"/>
            </a:lvl1pPr>
          </a:lstStyle>
          <a:p>
            <a:r>
              <a:rPr lang="en-GB" dirty="0"/>
              <a:t>Click to insert QR code</a:t>
            </a:r>
          </a:p>
        </p:txBody>
      </p:sp>
      <p:sp>
        <p:nvSpPr>
          <p:cNvPr id="5" name="Picture Placeholder 3">
            <a:extLst>
              <a:ext uri="{FF2B5EF4-FFF2-40B4-BE49-F238E27FC236}">
                <a16:creationId xmlns:a16="http://schemas.microsoft.com/office/drawing/2014/main" id="{785A4F85-67CD-2B4E-643B-5741F4BA92FA}"/>
              </a:ext>
            </a:extLst>
          </p:cNvPr>
          <p:cNvSpPr>
            <a:spLocks noGrp="1"/>
          </p:cNvSpPr>
          <p:nvPr>
            <p:ph type="pic" sz="quarter" idx="11" hasCustomPrompt="1"/>
          </p:nvPr>
        </p:nvSpPr>
        <p:spPr>
          <a:xfrm>
            <a:off x="3556000" y="2032000"/>
            <a:ext cx="2032000" cy="2032000"/>
          </a:xfrm>
          <a:prstGeom prst="rect">
            <a:avLst/>
          </a:prstGeom>
        </p:spPr>
        <p:txBody>
          <a:bodyPr/>
          <a:lstStyle>
            <a:lvl1pPr marL="0" indent="0" algn="ctr">
              <a:buNone/>
              <a:defRPr sz="2000"/>
            </a:lvl1pPr>
          </a:lstStyle>
          <a:p>
            <a:r>
              <a:rPr lang="en-GB" dirty="0"/>
              <a:t>Click to insert QR code</a:t>
            </a:r>
          </a:p>
        </p:txBody>
      </p:sp>
      <p:sp>
        <p:nvSpPr>
          <p:cNvPr id="6" name="Picture Placeholder 3">
            <a:extLst>
              <a:ext uri="{FF2B5EF4-FFF2-40B4-BE49-F238E27FC236}">
                <a16:creationId xmlns:a16="http://schemas.microsoft.com/office/drawing/2014/main" id="{43C7DE5F-690C-BCFA-3C24-ECAADB58B92C}"/>
              </a:ext>
            </a:extLst>
          </p:cNvPr>
          <p:cNvSpPr>
            <a:spLocks noGrp="1"/>
          </p:cNvSpPr>
          <p:nvPr>
            <p:ph type="pic" sz="quarter" idx="12" hasCustomPrompt="1"/>
          </p:nvPr>
        </p:nvSpPr>
        <p:spPr>
          <a:xfrm>
            <a:off x="6604000" y="2032000"/>
            <a:ext cx="2032000" cy="2032000"/>
          </a:xfrm>
          <a:prstGeom prst="rect">
            <a:avLst/>
          </a:prstGeom>
        </p:spPr>
        <p:txBody>
          <a:bodyPr/>
          <a:lstStyle>
            <a:lvl1pPr marL="0" indent="0" algn="ctr">
              <a:buNone/>
              <a:defRPr sz="2000"/>
            </a:lvl1pPr>
          </a:lstStyle>
          <a:p>
            <a:r>
              <a:rPr lang="en-GB" dirty="0"/>
              <a:t>Click to insert QR code</a:t>
            </a:r>
          </a:p>
        </p:txBody>
      </p:sp>
      <p:sp>
        <p:nvSpPr>
          <p:cNvPr id="7" name="Picture Placeholder 3">
            <a:extLst>
              <a:ext uri="{FF2B5EF4-FFF2-40B4-BE49-F238E27FC236}">
                <a16:creationId xmlns:a16="http://schemas.microsoft.com/office/drawing/2014/main" id="{BF4BF040-C19C-30DF-904A-EF89016994AF}"/>
              </a:ext>
            </a:extLst>
          </p:cNvPr>
          <p:cNvSpPr>
            <a:spLocks noGrp="1"/>
          </p:cNvSpPr>
          <p:nvPr>
            <p:ph type="pic" sz="quarter" idx="13" hasCustomPrompt="1"/>
          </p:nvPr>
        </p:nvSpPr>
        <p:spPr>
          <a:xfrm>
            <a:off x="9652000" y="2032000"/>
            <a:ext cx="2032000" cy="2032000"/>
          </a:xfrm>
          <a:prstGeom prst="rect">
            <a:avLst/>
          </a:prstGeom>
        </p:spPr>
        <p:txBody>
          <a:bodyPr/>
          <a:lstStyle>
            <a:lvl1pPr marL="0" indent="0" algn="ctr">
              <a:buNone/>
              <a:defRPr sz="2000"/>
            </a:lvl1pPr>
          </a:lstStyle>
          <a:p>
            <a:r>
              <a:rPr lang="en-GB" dirty="0"/>
              <a:t>Click to insert QR code</a:t>
            </a:r>
          </a:p>
        </p:txBody>
      </p:sp>
      <p:sp>
        <p:nvSpPr>
          <p:cNvPr id="13" name="Footer Placeholder 4">
            <a:extLst>
              <a:ext uri="{FF2B5EF4-FFF2-40B4-BE49-F238E27FC236}">
                <a16:creationId xmlns:a16="http://schemas.microsoft.com/office/drawing/2014/main" id="{80CC40B0-E3D2-96D1-4E50-921025E3EF07}"/>
              </a:ext>
            </a:extLst>
          </p:cNvPr>
          <p:cNvSpPr>
            <a:spLocks noGrp="1"/>
          </p:cNvSpPr>
          <p:nvPr>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4" name="Slide Number Placeholder 5">
            <a:extLst>
              <a:ext uri="{FF2B5EF4-FFF2-40B4-BE49-F238E27FC236}">
                <a16:creationId xmlns:a16="http://schemas.microsoft.com/office/drawing/2014/main" id="{65BAB850-14F0-F3A3-FD29-0551A1A7C0CC}"/>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2" name="Title 1">
            <a:extLst>
              <a:ext uri="{FF2B5EF4-FFF2-40B4-BE49-F238E27FC236}">
                <a16:creationId xmlns:a16="http://schemas.microsoft.com/office/drawing/2014/main" id="{1DAEA122-0806-77A7-CFDC-D326B10F87AB}"/>
              </a:ext>
            </a:extLst>
          </p:cNvPr>
          <p:cNvSpPr>
            <a:spLocks noGrp="1"/>
          </p:cNvSpPr>
          <p:nvPr>
            <p:ph type="title" hasCustomPrompt="1"/>
          </p:nvPr>
        </p:nvSpPr>
        <p:spPr>
          <a:xfrm>
            <a:off x="515620" y="515620"/>
            <a:ext cx="10914380" cy="500380"/>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US" dirty="0"/>
              <a:t>Key resources header</a:t>
            </a:r>
            <a:endParaRPr lang="en-GB" dirty="0"/>
          </a:p>
        </p:txBody>
      </p:sp>
    </p:spTree>
    <p:extLst>
      <p:ext uri="{BB962C8B-B14F-4D97-AF65-F5344CB8AC3E}">
        <p14:creationId xmlns:p14="http://schemas.microsoft.com/office/powerpoint/2010/main" val="2198685021"/>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0160000" cy="481714"/>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7999" y="1524000"/>
            <a:ext cx="10160001" cy="255600"/>
          </a:xfrm>
          <a:prstGeom prst="rect">
            <a:avLst/>
          </a:prstGeom>
        </p:spPr>
        <p:txBody>
          <a:bodyPr lIns="0" tIns="0" rIns="0" bIns="0" anchor="t" anchorCtr="0"/>
          <a:lstStyle>
            <a:lvl1pPr marL="0" indent="0">
              <a:buNone/>
              <a:defRPr sz="2000" b="1" i="0">
                <a:solidFill>
                  <a:schemeClr val="bg1"/>
                </a:solidFill>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10160000" cy="3810001"/>
          </a:xfrm>
          <a:prstGeom prst="rect">
            <a:avLst/>
          </a:prstGeom>
        </p:spPr>
        <p:txBody>
          <a:bodyPr lIns="0" tIns="0" rIns="0" bIns="0"/>
          <a:lstStyle>
            <a:lvl1pPr marL="177792" indent="-177792" defTabSz="359974">
              <a:lnSpc>
                <a:spcPct val="100000"/>
              </a:lnSpc>
              <a:tabLst/>
              <a:defRPr sz="2000" b="0" i="0">
                <a:solidFill>
                  <a:schemeClr val="bg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4" name="Group 3">
            <a:extLst>
              <a:ext uri="{FF2B5EF4-FFF2-40B4-BE49-F238E27FC236}">
                <a16:creationId xmlns:a16="http://schemas.microsoft.com/office/drawing/2014/main" id="{D5066741-7861-C3B0-75C5-7FDAAE449D08}"/>
              </a:ext>
              <a:ext uri="{C183D7F6-B498-43B3-948B-1728B52AA6E4}">
                <adec:decorative xmlns:adec="http://schemas.microsoft.com/office/drawing/2017/decorative" val="1"/>
              </a:ext>
            </a:extLst>
          </p:cNvPr>
          <p:cNvGrpSpPr/>
          <p:nvPr userDrawn="1"/>
        </p:nvGrpSpPr>
        <p:grpSpPr>
          <a:xfrm>
            <a:off x="11684000" y="4826000"/>
            <a:ext cx="508001" cy="1016000"/>
            <a:chOff x="11684000" y="4826000"/>
            <a:chExt cx="508001" cy="1016000"/>
          </a:xfrm>
        </p:grpSpPr>
        <p:sp>
          <p:nvSpPr>
            <p:cNvPr id="12" name="Rectangle 11">
              <a:extLst>
                <a:ext uri="{FF2B5EF4-FFF2-40B4-BE49-F238E27FC236}">
                  <a16:creationId xmlns:a16="http://schemas.microsoft.com/office/drawing/2014/main" id="{466FD053-C59F-9D6D-EB74-1C4B54146A3E}"/>
                </a:ext>
                <a:ext uri="{C183D7F6-B498-43B3-948B-1728B52AA6E4}">
                  <adec:decorative xmlns:adec="http://schemas.microsoft.com/office/drawing/2017/decorative" val="1"/>
                </a:ext>
              </a:extLst>
            </p:cNvPr>
            <p:cNvSpPr/>
            <p:nvPr userDrawn="1"/>
          </p:nvSpPr>
          <p:spPr>
            <a:xfrm rot="10800000">
              <a:off x="11684000" y="5333999"/>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C195C5C-1541-55ED-7E4E-F52FB0C8E603}"/>
                </a:ext>
                <a:ext uri="{C183D7F6-B498-43B3-948B-1728B52AA6E4}">
                  <adec:decorative xmlns:adec="http://schemas.microsoft.com/office/drawing/2017/decorative" val="1"/>
                </a:ext>
              </a:extLst>
            </p:cNvPr>
            <p:cNvSpPr/>
            <p:nvPr userDrawn="1"/>
          </p:nvSpPr>
          <p:spPr>
            <a:xfrm rot="10800000">
              <a:off x="11684000" y="4826000"/>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4185938212"/>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0160000" cy="481714"/>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7999" y="1524000"/>
            <a:ext cx="5334001" cy="255600"/>
          </a:xfrm>
          <a:prstGeom prst="rect">
            <a:avLst/>
          </a:prstGeom>
        </p:spPr>
        <p:txBody>
          <a:bodyPr lIns="0" tIns="0" rIns="0" bIns="0" anchor="t" anchorCtr="0"/>
          <a:lstStyle>
            <a:lvl1pPr marL="0" indent="0">
              <a:buNone/>
              <a:defRPr sz="2000" b="1" i="0">
                <a:solidFill>
                  <a:schemeClr val="bg1"/>
                </a:solidFill>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5334000" cy="3810001"/>
          </a:xfrm>
          <a:prstGeom prst="rect">
            <a:avLst/>
          </a:prstGeom>
        </p:spPr>
        <p:txBody>
          <a:bodyPr lIns="0" tIns="0" rIns="0" bIns="0"/>
          <a:lstStyle>
            <a:lvl1pPr marL="177792" indent="-177792" defTabSz="359974">
              <a:lnSpc>
                <a:spcPct val="100000"/>
              </a:lnSpc>
              <a:tabLst/>
              <a:defRPr sz="2000" b="0" i="0">
                <a:solidFill>
                  <a:schemeClr val="bg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Content Placeholder 2">
            <a:extLst>
              <a:ext uri="{FF2B5EF4-FFF2-40B4-BE49-F238E27FC236}">
                <a16:creationId xmlns:a16="http://schemas.microsoft.com/office/drawing/2014/main" id="{D9801A46-6D95-A0FE-8F77-657D623F62C7}"/>
              </a:ext>
            </a:extLst>
          </p:cNvPr>
          <p:cNvSpPr>
            <a:spLocks noGrp="1"/>
          </p:cNvSpPr>
          <p:nvPr>
            <p:ph idx="14" hasCustomPrompt="1"/>
          </p:nvPr>
        </p:nvSpPr>
        <p:spPr>
          <a:xfrm>
            <a:off x="6352903" y="2031999"/>
            <a:ext cx="5334000" cy="3810001"/>
          </a:xfrm>
          <a:prstGeom prst="rect">
            <a:avLst/>
          </a:prstGeom>
        </p:spPr>
        <p:txBody>
          <a:bodyPr lIns="0" tIns="0" rIns="0" bIns="0"/>
          <a:lstStyle>
            <a:lvl1pPr marL="177792" indent="-177792" defTabSz="359974">
              <a:lnSpc>
                <a:spcPct val="100000"/>
              </a:lnSpc>
              <a:tabLst/>
              <a:defRPr sz="2000" b="0" i="0">
                <a:solidFill>
                  <a:schemeClr val="bg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2">
            <a:extLst>
              <a:ext uri="{FF2B5EF4-FFF2-40B4-BE49-F238E27FC236}">
                <a16:creationId xmlns:a16="http://schemas.microsoft.com/office/drawing/2014/main" id="{4B74589B-7F48-0071-2B7C-6D1D00946EB7}"/>
              </a:ext>
            </a:extLst>
          </p:cNvPr>
          <p:cNvSpPr>
            <a:spLocks noGrp="1"/>
          </p:cNvSpPr>
          <p:nvPr>
            <p:ph type="body" idx="15" hasCustomPrompt="1"/>
          </p:nvPr>
        </p:nvSpPr>
        <p:spPr>
          <a:xfrm>
            <a:off x="6352903" y="1524000"/>
            <a:ext cx="5334001" cy="255600"/>
          </a:xfrm>
          <a:prstGeom prst="rect">
            <a:avLst/>
          </a:prstGeom>
        </p:spPr>
        <p:txBody>
          <a:bodyPr lIns="0" tIns="0" rIns="0" bIns="0" anchor="t" anchorCtr="0"/>
          <a:lstStyle>
            <a:lvl1pPr marL="0" indent="0">
              <a:buNone/>
              <a:defRPr sz="2000" b="1" i="0">
                <a:solidFill>
                  <a:schemeClr val="bg1"/>
                </a:solidFill>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grpSp>
        <p:nvGrpSpPr>
          <p:cNvPr id="17" name="Group 16">
            <a:extLst>
              <a:ext uri="{FF2B5EF4-FFF2-40B4-BE49-F238E27FC236}">
                <a16:creationId xmlns:a16="http://schemas.microsoft.com/office/drawing/2014/main" id="{EEF44DCD-BFB2-BEB3-11B5-319EF3425C7D}"/>
              </a:ext>
              <a:ext uri="{C183D7F6-B498-43B3-948B-1728B52AA6E4}">
                <adec:decorative xmlns:adec="http://schemas.microsoft.com/office/drawing/2017/decorative" val="1"/>
              </a:ext>
            </a:extLst>
          </p:cNvPr>
          <p:cNvGrpSpPr/>
          <p:nvPr userDrawn="1"/>
        </p:nvGrpSpPr>
        <p:grpSpPr>
          <a:xfrm>
            <a:off x="11176000" y="3"/>
            <a:ext cx="1016000" cy="1016002"/>
            <a:chOff x="11176000" y="3"/>
            <a:chExt cx="1016000" cy="1016002"/>
          </a:xfrm>
        </p:grpSpPr>
        <p:sp>
          <p:nvSpPr>
            <p:cNvPr id="9" name="Rectangle 8">
              <a:extLst>
                <a:ext uri="{FF2B5EF4-FFF2-40B4-BE49-F238E27FC236}">
                  <a16:creationId xmlns:a16="http://schemas.microsoft.com/office/drawing/2014/main" id="{77CF9C03-0302-CB24-837A-0BA5B86782C4}"/>
                </a:ext>
                <a:ext uri="{C183D7F6-B498-43B3-948B-1728B52AA6E4}">
                  <adec:decorative xmlns:adec="http://schemas.microsoft.com/office/drawing/2017/decorative" val="1"/>
                </a:ext>
              </a:extLst>
            </p:cNvPr>
            <p:cNvSpPr/>
            <p:nvPr userDrawn="1"/>
          </p:nvSpPr>
          <p:spPr>
            <a:xfrm rot="16200000">
              <a:off x="11176000" y="3"/>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9CF7715B-75CD-84AE-D355-608D941EE511}"/>
                </a:ext>
                <a:ext uri="{C183D7F6-B498-43B3-948B-1728B52AA6E4}">
                  <adec:decorative xmlns:adec="http://schemas.microsoft.com/office/drawing/2017/decorative" val="1"/>
                </a:ext>
              </a:extLst>
            </p:cNvPr>
            <p:cNvSpPr/>
            <p:nvPr userDrawn="1"/>
          </p:nvSpPr>
          <p:spPr>
            <a:xfrm rot="16200000">
              <a:off x="11683999" y="6"/>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1DBAD185-8175-1A6A-D5AB-D626EBB85111}"/>
                </a:ext>
                <a:ext uri="{C183D7F6-B498-43B3-948B-1728B52AA6E4}">
                  <adec:decorative xmlns:adec="http://schemas.microsoft.com/office/drawing/2017/decorative" val="1"/>
                </a:ext>
              </a:extLst>
            </p:cNvPr>
            <p:cNvSpPr/>
            <p:nvPr userDrawn="1"/>
          </p:nvSpPr>
          <p:spPr>
            <a:xfrm rot="16200000">
              <a:off x="11683999" y="508004"/>
              <a:ext cx="508001" cy="50800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481568652"/>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INGLE COLUMN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0414000" cy="481714"/>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8000" y="1524002"/>
            <a:ext cx="6858000" cy="253997"/>
          </a:xfrm>
          <a:prstGeom prst="rect">
            <a:avLst/>
          </a:prstGeom>
        </p:spPr>
        <p:txBody>
          <a:bodyPr lIns="0" tIns="0" rIns="0" bIns="0" anchor="t" anchorCtr="0"/>
          <a:lstStyle>
            <a:lvl1pPr marL="0" indent="0">
              <a:buNone/>
              <a:defRPr sz="2000" b="1" i="0">
                <a:solidFill>
                  <a:schemeClr val="bg1"/>
                </a:solidFill>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6858000" cy="3810001"/>
          </a:xfrm>
          <a:prstGeom prst="rect">
            <a:avLst/>
          </a:prstGeom>
        </p:spPr>
        <p:txBody>
          <a:bodyPr lIns="0" tIns="0" rIns="0" bIns="0"/>
          <a:lstStyle>
            <a:lvl1pPr marL="177792" indent="-177792" defTabSz="359974">
              <a:lnSpc>
                <a:spcPct val="100000"/>
              </a:lnSpc>
              <a:tabLst/>
              <a:defRPr sz="2000" b="0" i="0">
                <a:solidFill>
                  <a:schemeClr val="bg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Picture Placeholder 2">
            <a:extLst>
              <a:ext uri="{FF2B5EF4-FFF2-40B4-BE49-F238E27FC236}">
                <a16:creationId xmlns:a16="http://schemas.microsoft.com/office/drawing/2014/main" id="{59EA52A0-223B-AA08-188E-706BC402AB5F}"/>
              </a:ext>
            </a:extLst>
          </p:cNvPr>
          <p:cNvSpPr>
            <a:spLocks noGrp="1"/>
          </p:cNvSpPr>
          <p:nvPr>
            <p:ph type="pic" sz="quarter" idx="14" hasCustomPrompt="1"/>
          </p:nvPr>
        </p:nvSpPr>
        <p:spPr>
          <a:xfrm>
            <a:off x="7873601" y="2032003"/>
            <a:ext cx="3810399" cy="3809998"/>
          </a:xfrm>
          <a:prstGeom prst="rect">
            <a:avLst/>
          </a:prstGeom>
          <a:solidFill>
            <a:schemeClr val="bg1">
              <a:lumMod val="95000"/>
            </a:schemeClr>
          </a:solidFill>
          <a:ln w="508000">
            <a:noFill/>
            <a:miter lim="800000"/>
          </a:ln>
        </p:spPr>
        <p:txBody>
          <a:bodyPr/>
          <a:lstStyle>
            <a:lvl1pPr marL="0" indent="0">
              <a:buNone/>
              <a:defRPr sz="2000">
                <a:latin typeface="Roboto" panose="02000000000000000000" pitchFamily="2" charset="0"/>
                <a:ea typeface="Roboto" panose="02000000000000000000" pitchFamily="2" charset="0"/>
              </a:defRPr>
            </a:lvl1pPr>
          </a:lstStyle>
          <a:p>
            <a:r>
              <a:rPr lang="en-GB" dirty="0"/>
              <a:t>Insert image </a:t>
            </a:r>
            <a:br>
              <a:rPr lang="en-GB" dirty="0"/>
            </a:br>
            <a:endParaRPr lang="en-GB" dirty="0"/>
          </a:p>
        </p:txBody>
      </p:sp>
      <p:grpSp>
        <p:nvGrpSpPr>
          <p:cNvPr id="12" name="Group 11">
            <a:extLst>
              <a:ext uri="{FF2B5EF4-FFF2-40B4-BE49-F238E27FC236}">
                <a16:creationId xmlns:a16="http://schemas.microsoft.com/office/drawing/2014/main" id="{BFDB84E4-C5A3-9B32-6189-29DAB2407CDD}"/>
              </a:ext>
              <a:ext uri="{C183D7F6-B498-43B3-948B-1728B52AA6E4}">
                <adec:decorative xmlns:adec="http://schemas.microsoft.com/office/drawing/2017/decorative" val="1"/>
              </a:ext>
            </a:extLst>
          </p:cNvPr>
          <p:cNvGrpSpPr/>
          <p:nvPr userDrawn="1"/>
        </p:nvGrpSpPr>
        <p:grpSpPr>
          <a:xfrm>
            <a:off x="11683999" y="1524002"/>
            <a:ext cx="508003" cy="1523955"/>
            <a:chOff x="11683999" y="1524002"/>
            <a:chExt cx="508003" cy="1523955"/>
          </a:xfrm>
        </p:grpSpPr>
        <p:sp>
          <p:nvSpPr>
            <p:cNvPr id="4" name="Rectangle 3">
              <a:extLst>
                <a:ext uri="{FF2B5EF4-FFF2-40B4-BE49-F238E27FC236}">
                  <a16:creationId xmlns:a16="http://schemas.microsoft.com/office/drawing/2014/main" id="{6B2CD00A-E39B-B6A1-5B94-9AE69916CF12}"/>
                </a:ext>
                <a:ext uri="{C183D7F6-B498-43B3-948B-1728B52AA6E4}">
                  <adec:decorative xmlns:adec="http://schemas.microsoft.com/office/drawing/2017/decorative" val="1"/>
                </a:ext>
              </a:extLst>
            </p:cNvPr>
            <p:cNvSpPr/>
            <p:nvPr userDrawn="1"/>
          </p:nvSpPr>
          <p:spPr>
            <a:xfrm rot="16200000">
              <a:off x="11684001" y="2539956"/>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0D726B71-AE93-C7BE-497E-96FD371D7905}"/>
                </a:ext>
                <a:ext uri="{C183D7F6-B498-43B3-948B-1728B52AA6E4}">
                  <adec:decorative xmlns:adec="http://schemas.microsoft.com/office/drawing/2017/decorative" val="1"/>
                </a:ext>
              </a:extLst>
            </p:cNvPr>
            <p:cNvSpPr/>
            <p:nvPr userDrawn="1"/>
          </p:nvSpPr>
          <p:spPr>
            <a:xfrm rot="16200000">
              <a:off x="11683999" y="2031979"/>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D8238A48-FD26-C0E7-E263-3A3501C7A560}"/>
                </a:ext>
                <a:ext uri="{C183D7F6-B498-43B3-948B-1728B52AA6E4}">
                  <adec:decorative xmlns:adec="http://schemas.microsoft.com/office/drawing/2017/decorative" val="1"/>
                </a:ext>
              </a:extLst>
            </p:cNvPr>
            <p:cNvSpPr/>
            <p:nvPr userDrawn="1"/>
          </p:nvSpPr>
          <p:spPr>
            <a:xfrm rot="16200000">
              <a:off x="11683999" y="1524002"/>
              <a:ext cx="508001" cy="50800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2727808341"/>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NGLE COLUMN AND 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4826000" cy="481714"/>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hasCustomPrompt="1"/>
          </p:nvPr>
        </p:nvSpPr>
        <p:spPr>
          <a:xfrm>
            <a:off x="508000" y="1524000"/>
            <a:ext cx="4826000" cy="254000"/>
          </a:xfrm>
          <a:prstGeom prst="rect">
            <a:avLst/>
          </a:prstGeom>
        </p:spPr>
        <p:txBody>
          <a:bodyPr lIns="0" tIns="0" rIns="0" bIns="0" anchor="t" anchorCtr="0"/>
          <a:lstStyle>
            <a:lvl1pPr marL="0" indent="0">
              <a:buNone/>
              <a:defRPr sz="2000" b="1" i="0">
                <a:solidFill>
                  <a:schemeClr val="bg1"/>
                </a:solidFill>
                <a:latin typeface="Roboto" panose="02000000000000000000" pitchFamily="2" charset="0"/>
                <a:ea typeface="Roboto"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err="1"/>
              <a:t>Subheader</a:t>
            </a:r>
            <a:endParaRPr lang="en-US" dirty="0"/>
          </a:p>
        </p:txBody>
      </p:sp>
      <p:sp>
        <p:nvSpPr>
          <p:cNvPr id="8" name="Content Placeholder 2">
            <a:extLst>
              <a:ext uri="{FF2B5EF4-FFF2-40B4-BE49-F238E27FC236}">
                <a16:creationId xmlns:a16="http://schemas.microsoft.com/office/drawing/2014/main" id="{F7B377CF-2490-426A-9D9B-C329528E167B}"/>
              </a:ext>
            </a:extLst>
          </p:cNvPr>
          <p:cNvSpPr>
            <a:spLocks noGrp="1"/>
          </p:cNvSpPr>
          <p:nvPr>
            <p:ph idx="1" hasCustomPrompt="1"/>
          </p:nvPr>
        </p:nvSpPr>
        <p:spPr>
          <a:xfrm>
            <a:off x="508000" y="2031999"/>
            <a:ext cx="4826000" cy="3810001"/>
          </a:xfrm>
          <a:prstGeom prst="rect">
            <a:avLst/>
          </a:prstGeom>
        </p:spPr>
        <p:txBody>
          <a:bodyPr lIns="0" tIns="0" rIns="0" bIns="0"/>
          <a:lstStyle>
            <a:lvl1pPr marL="177792" indent="-177792" defTabSz="359974">
              <a:lnSpc>
                <a:spcPct val="100000"/>
              </a:lnSpc>
              <a:tabLst/>
              <a:defRPr sz="2000" b="0" i="0">
                <a:solidFill>
                  <a:schemeClr val="bg1"/>
                </a:solidFill>
                <a:latin typeface="Roboto" panose="02000000000000000000" pitchFamily="2" charset="0"/>
                <a:ea typeface="Roboto" panose="02000000000000000000" pitchFamily="2" charset="0"/>
              </a:defRPr>
            </a:lvl1pPr>
            <a:lvl2pPr marL="482564"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2pPr>
            <a:lvl3pPr marL="723847"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3pPr>
            <a:lvl4pPr marL="952428" indent="-228584"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4pPr>
            <a:lvl5pPr marL="1193711" indent="-241283" defTabSz="359974">
              <a:lnSpc>
                <a:spcPct val="100000"/>
              </a:lnSpc>
              <a:buFont typeface="Arial" panose="020B0604020202020204" pitchFamily="34" charset="0"/>
              <a:buChar char="-"/>
              <a:tabLst/>
              <a:defRPr sz="2000" b="0" i="0">
                <a:solidFill>
                  <a:schemeClr val="bg1"/>
                </a:solidFill>
                <a:latin typeface="Roboto" panose="02000000000000000000" pitchFamily="2" charset="0"/>
                <a:ea typeface="Roboto" panose="02000000000000000000" pitchFamily="2" charset="0"/>
              </a:defRPr>
            </a:lvl5pPr>
          </a:lstStyle>
          <a:p>
            <a:pPr lvl="0"/>
            <a:r>
              <a:rPr lang="en-US" dirty="0"/>
              <a:t>Main content area</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Picture Placeholder 2">
            <a:extLst>
              <a:ext uri="{FF2B5EF4-FFF2-40B4-BE49-F238E27FC236}">
                <a16:creationId xmlns:a16="http://schemas.microsoft.com/office/drawing/2014/main" id="{59EA52A0-223B-AA08-188E-706BC402AB5F}"/>
              </a:ext>
            </a:extLst>
          </p:cNvPr>
          <p:cNvSpPr>
            <a:spLocks noGrp="1"/>
          </p:cNvSpPr>
          <p:nvPr>
            <p:ph type="pic" sz="quarter" idx="14" hasCustomPrompt="1"/>
          </p:nvPr>
        </p:nvSpPr>
        <p:spPr>
          <a:xfrm>
            <a:off x="5842000" y="0"/>
            <a:ext cx="5842117" cy="5841623"/>
          </a:xfrm>
          <a:prstGeom prst="rect">
            <a:avLst/>
          </a:prstGeom>
          <a:solidFill>
            <a:schemeClr val="bg1">
              <a:lumMod val="95000"/>
            </a:schemeClr>
          </a:solidFill>
          <a:ln w="508000">
            <a:noFill/>
            <a:miter lim="800000"/>
          </a:ln>
        </p:spPr>
        <p:txBody>
          <a:bodyPr/>
          <a:lstStyle>
            <a:lvl1pPr marL="0" indent="0">
              <a:buNone/>
              <a:defRPr sz="2000">
                <a:latin typeface="Roboto" panose="02000000000000000000" pitchFamily="2" charset="0"/>
                <a:ea typeface="Roboto" panose="02000000000000000000" pitchFamily="2" charset="0"/>
              </a:defRPr>
            </a:lvl1pPr>
          </a:lstStyle>
          <a:p>
            <a:r>
              <a:rPr lang="en-GB" dirty="0"/>
              <a:t>Insert image </a:t>
            </a:r>
          </a:p>
        </p:txBody>
      </p:sp>
      <p:grpSp>
        <p:nvGrpSpPr>
          <p:cNvPr id="9" name="Group 8">
            <a:extLst>
              <a:ext uri="{FF2B5EF4-FFF2-40B4-BE49-F238E27FC236}">
                <a16:creationId xmlns:a16="http://schemas.microsoft.com/office/drawing/2014/main" id="{DCDB5A58-6D7B-03CD-0C09-558F18AC95DB}"/>
              </a:ext>
              <a:ext uri="{C183D7F6-B498-43B3-948B-1728B52AA6E4}">
                <adec:decorative xmlns:adec="http://schemas.microsoft.com/office/drawing/2017/decorative" val="1"/>
              </a:ext>
            </a:extLst>
          </p:cNvPr>
          <p:cNvGrpSpPr/>
          <p:nvPr userDrawn="1"/>
        </p:nvGrpSpPr>
        <p:grpSpPr>
          <a:xfrm>
            <a:off x="11684117" y="4317618"/>
            <a:ext cx="508001" cy="1524005"/>
            <a:chOff x="11684117" y="4317618"/>
            <a:chExt cx="508001" cy="1524005"/>
          </a:xfrm>
        </p:grpSpPr>
        <p:sp>
          <p:nvSpPr>
            <p:cNvPr id="4" name="Rectangle 3">
              <a:extLst>
                <a:ext uri="{FF2B5EF4-FFF2-40B4-BE49-F238E27FC236}">
                  <a16:creationId xmlns:a16="http://schemas.microsoft.com/office/drawing/2014/main" id="{5F0421C5-B120-371A-24A8-4D5C5E27AB9D}"/>
                </a:ext>
                <a:ext uri="{C183D7F6-B498-43B3-948B-1728B52AA6E4}">
                  <adec:decorative xmlns:adec="http://schemas.microsoft.com/office/drawing/2017/decorative" val="1"/>
                </a:ext>
              </a:extLst>
            </p:cNvPr>
            <p:cNvSpPr/>
            <p:nvPr userDrawn="1"/>
          </p:nvSpPr>
          <p:spPr>
            <a:xfrm rot="16200000">
              <a:off x="11684117" y="5333622"/>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917D0359-896D-D93A-DFEE-9C62CABA1948}"/>
                </a:ext>
                <a:ext uri="{C183D7F6-B498-43B3-948B-1728B52AA6E4}">
                  <adec:decorative xmlns:adec="http://schemas.microsoft.com/office/drawing/2017/decorative" val="1"/>
                </a:ext>
              </a:extLst>
            </p:cNvPr>
            <p:cNvSpPr/>
            <p:nvPr userDrawn="1"/>
          </p:nvSpPr>
          <p:spPr>
            <a:xfrm rot="16200000">
              <a:off x="11684117" y="4825620"/>
              <a:ext cx="508001" cy="508001"/>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1A015B00-6124-2A68-0F74-0348884CB6BF}"/>
                </a:ext>
                <a:ext uri="{C183D7F6-B498-43B3-948B-1728B52AA6E4}">
                  <adec:decorative xmlns:adec="http://schemas.microsoft.com/office/drawing/2017/decorative" val="1"/>
                </a:ext>
              </a:extLst>
            </p:cNvPr>
            <p:cNvSpPr/>
            <p:nvPr userDrawn="1"/>
          </p:nvSpPr>
          <p:spPr>
            <a:xfrm rot="16200000">
              <a:off x="11684117" y="4317618"/>
              <a:ext cx="508001" cy="508001"/>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997474080"/>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08000" y="508001"/>
            <a:ext cx="11176000" cy="481714"/>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Page title</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a:xfrm>
            <a:off x="1016000" y="6350000"/>
            <a:ext cx="5842000" cy="255600"/>
          </a:xfrm>
        </p:spPr>
        <p:txBody>
          <a:bodyPr/>
          <a:lstStyle>
            <a:lvl1pPr>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a:p>
        </p:txBody>
      </p:sp>
      <p:sp>
        <p:nvSpPr>
          <p:cNvPr id="3" name="Picture Placeholder 2">
            <a:extLst>
              <a:ext uri="{FF2B5EF4-FFF2-40B4-BE49-F238E27FC236}">
                <a16:creationId xmlns:a16="http://schemas.microsoft.com/office/drawing/2014/main" id="{59EA52A0-223B-AA08-188E-706BC402AB5F}"/>
              </a:ext>
            </a:extLst>
          </p:cNvPr>
          <p:cNvSpPr>
            <a:spLocks noGrp="1"/>
          </p:cNvSpPr>
          <p:nvPr>
            <p:ph type="pic" sz="quarter" idx="14" hasCustomPrompt="1"/>
          </p:nvPr>
        </p:nvSpPr>
        <p:spPr>
          <a:xfrm>
            <a:off x="508000" y="1524000"/>
            <a:ext cx="11176000" cy="4317624"/>
          </a:xfrm>
          <a:prstGeom prst="rect">
            <a:avLst/>
          </a:prstGeom>
          <a:solidFill>
            <a:schemeClr val="bg1">
              <a:lumMod val="95000"/>
            </a:schemeClr>
          </a:solidFill>
          <a:ln w="508000">
            <a:noFill/>
            <a:miter lim="800000"/>
          </a:ln>
        </p:spPr>
        <p:txBody>
          <a:bodyPr/>
          <a:lstStyle>
            <a:lvl1pPr marL="0" indent="0">
              <a:buNone/>
              <a:defRPr sz="2000">
                <a:latin typeface="Roboto" panose="02000000000000000000" pitchFamily="2" charset="0"/>
                <a:ea typeface="Roboto" panose="02000000000000000000" pitchFamily="2" charset="0"/>
              </a:defRPr>
            </a:lvl1pPr>
          </a:lstStyle>
          <a:p>
            <a:r>
              <a:rPr lang="en-GB" dirty="0"/>
              <a:t>Insert image</a:t>
            </a:r>
          </a:p>
        </p:txBody>
      </p:sp>
      <p:sp>
        <p:nvSpPr>
          <p:cNvPr id="9" name="Rectangle 8">
            <a:extLst>
              <a:ext uri="{FF2B5EF4-FFF2-40B4-BE49-F238E27FC236}">
                <a16:creationId xmlns:a16="http://schemas.microsoft.com/office/drawing/2014/main" id="{333478DC-6C5E-8B2E-480A-04B7EDD5F004}"/>
              </a:ext>
              <a:ext uri="{C183D7F6-B498-43B3-948B-1728B52AA6E4}">
                <adec:decorative xmlns:adec="http://schemas.microsoft.com/office/drawing/2017/decorative" val="1"/>
              </a:ext>
            </a:extLst>
          </p:cNvPr>
          <p:cNvSpPr/>
          <p:nvPr userDrawn="1"/>
        </p:nvSpPr>
        <p:spPr>
          <a:xfrm rot="16200000">
            <a:off x="11684117" y="5333623"/>
            <a:ext cx="508001" cy="50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5596216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C">
    <p:bg>
      <p:bgPr>
        <a:solidFill>
          <a:schemeClr val="accent5"/>
        </a:solidFill>
        <a:effectLst/>
      </p:bgPr>
    </p:bg>
    <p:spTree>
      <p:nvGrpSpPr>
        <p:cNvPr id="1" name=""/>
        <p:cNvGrpSpPr/>
        <p:nvPr/>
      </p:nvGrpSpPr>
      <p:grpSpPr>
        <a:xfrm>
          <a:off x="0" y="0"/>
          <a:ext cx="0" cy="0"/>
          <a:chOff x="0" y="0"/>
          <a:chExt cx="0" cy="0"/>
        </a:xfrm>
      </p:grpSpPr>
      <p:pic>
        <p:nvPicPr>
          <p:cNvPr id="12" name="Graphic 11" descr="Jisc logo&#10;">
            <a:extLst>
              <a:ext uri="{FF2B5EF4-FFF2-40B4-BE49-F238E27FC236}">
                <a16:creationId xmlns:a16="http://schemas.microsoft.com/office/drawing/2014/main" id="{C9253AD7-665C-FD6F-34AA-744C1F03261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3600" y="-1601"/>
            <a:ext cx="760400" cy="760400"/>
          </a:xfrm>
          <a:prstGeom prst="rect">
            <a:avLst/>
          </a:prstGeom>
        </p:spPr>
      </p:pic>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A9AC295A-BF39-F726-6AA6-9FCE89A1BDBA}"/>
              </a:ext>
            </a:extLst>
          </p:cNvPr>
          <p:cNvGrpSpPr/>
          <p:nvPr userDrawn="1"/>
        </p:nvGrpSpPr>
        <p:grpSpPr>
          <a:xfrm>
            <a:off x="763600" y="1778000"/>
            <a:ext cx="1524000" cy="508000"/>
            <a:chOff x="762000" y="1524000"/>
            <a:chExt cx="1524000" cy="508000"/>
          </a:xfrm>
        </p:grpSpPr>
        <p:sp>
          <p:nvSpPr>
            <p:cNvPr id="2" name="Rectangle 1">
              <a:extLst>
                <a:ext uri="{FF2B5EF4-FFF2-40B4-BE49-F238E27FC236}">
                  <a16:creationId xmlns:a16="http://schemas.microsoft.com/office/drawing/2014/main" id="{5E6F44BE-2D58-2BAC-808E-D987FF8D3B64}"/>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7AC6626B-F478-4CBA-B6D0-174F9F63D809}"/>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40D06099-7CD8-7D33-27DA-D565566F7BF6}"/>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055684564"/>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EY TAKEAWAY DARK">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hasCustomPrompt="1"/>
          </p:nvPr>
        </p:nvSpPr>
        <p:spPr>
          <a:xfrm>
            <a:off x="515620" y="515620"/>
            <a:ext cx="10914380" cy="500380"/>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Key takeaway header</a:t>
            </a:r>
            <a:endParaRPr lang="en-GB" dirty="0"/>
          </a:p>
        </p:txBody>
      </p:sp>
      <p:sp>
        <p:nvSpPr>
          <p:cNvPr id="4" name="Footer Placeholder 4">
            <a:extLst>
              <a:ext uri="{FF2B5EF4-FFF2-40B4-BE49-F238E27FC236}">
                <a16:creationId xmlns:a16="http://schemas.microsoft.com/office/drawing/2014/main" id="{FD4FE870-67DB-4B70-C5F0-FE16FE29329E}"/>
              </a:ext>
            </a:extLst>
          </p:cNvPr>
          <p:cNvSpPr>
            <a:spLocks noGrp="1"/>
          </p:cNvSpPr>
          <p:nvPr>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7" name="Slide Number Placeholder 5">
            <a:extLst>
              <a:ext uri="{FF2B5EF4-FFF2-40B4-BE49-F238E27FC236}">
                <a16:creationId xmlns:a16="http://schemas.microsoft.com/office/drawing/2014/main" id="{E439BDCB-9914-3E26-FD33-90EC58980248}"/>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9" name="Text Placeholder 5">
            <a:extLst>
              <a:ext uri="{FF2B5EF4-FFF2-40B4-BE49-F238E27FC236}">
                <a16:creationId xmlns:a16="http://schemas.microsoft.com/office/drawing/2014/main" id="{1053DDEA-636E-CDA5-06EF-85B31F1A04B0}"/>
              </a:ext>
            </a:extLst>
          </p:cNvPr>
          <p:cNvSpPr>
            <a:spLocks noGrp="1"/>
          </p:cNvSpPr>
          <p:nvPr>
            <p:ph type="body" sz="quarter" idx="10" hasCustomPrompt="1"/>
          </p:nvPr>
        </p:nvSpPr>
        <p:spPr>
          <a:xfrm>
            <a:off x="508000" y="2032000"/>
            <a:ext cx="3556000" cy="3556000"/>
          </a:xfrm>
          <a:prstGeom prst="rect">
            <a:avLst/>
          </a:prstGeom>
          <a:solidFill>
            <a:schemeClr val="bg2"/>
          </a:solidFill>
        </p:spPr>
        <p:txBody>
          <a:bodyPr lIns="251999" tIns="251999" rIns="251999" bIns="251999" anchor="t"/>
          <a:lstStyle>
            <a:lvl1pPr marL="0" indent="0">
              <a:buNone/>
              <a:defRPr sz="2000">
                <a:latin typeface="+mn-lt"/>
                <a:ea typeface="Roboto Mono Light" panose="00000009000000000000" pitchFamily="49" charset="0"/>
              </a:defRPr>
            </a:lvl1pPr>
          </a:lstStyle>
          <a:p>
            <a:pPr lvl="0"/>
            <a:r>
              <a:rPr lang="en-US" dirty="0"/>
              <a:t>Key takeaway 1</a:t>
            </a:r>
            <a:endParaRPr lang="en-GB" dirty="0"/>
          </a:p>
        </p:txBody>
      </p:sp>
      <p:sp>
        <p:nvSpPr>
          <p:cNvPr id="11" name="Text Placeholder 5">
            <a:extLst>
              <a:ext uri="{FF2B5EF4-FFF2-40B4-BE49-F238E27FC236}">
                <a16:creationId xmlns:a16="http://schemas.microsoft.com/office/drawing/2014/main" id="{91D6479A-3ED7-494F-69D8-CAA95DFF264F}"/>
              </a:ext>
            </a:extLst>
          </p:cNvPr>
          <p:cNvSpPr>
            <a:spLocks noGrp="1"/>
          </p:cNvSpPr>
          <p:nvPr>
            <p:ph type="body" sz="quarter" idx="11" hasCustomPrompt="1"/>
          </p:nvPr>
        </p:nvSpPr>
        <p:spPr>
          <a:xfrm>
            <a:off x="4318000" y="2032000"/>
            <a:ext cx="3556000" cy="3556000"/>
          </a:xfrm>
          <a:prstGeom prst="rect">
            <a:avLst/>
          </a:prstGeom>
          <a:solidFill>
            <a:schemeClr val="bg2"/>
          </a:solidFill>
        </p:spPr>
        <p:txBody>
          <a:bodyPr lIns="251999" tIns="251999" rIns="251999" bIns="251999" anchor="t"/>
          <a:lstStyle>
            <a:lvl1pPr marL="0" indent="0">
              <a:buNone/>
              <a:defRPr sz="2000">
                <a:latin typeface="+mn-lt"/>
                <a:ea typeface="Roboto Mono Light" panose="00000009000000000000" pitchFamily="49" charset="0"/>
              </a:defRPr>
            </a:lvl1pPr>
          </a:lstStyle>
          <a:p>
            <a:pPr lvl="0"/>
            <a:r>
              <a:rPr lang="en-US" dirty="0"/>
              <a:t>Key takeaway 2</a:t>
            </a:r>
            <a:endParaRPr lang="en-GB" dirty="0"/>
          </a:p>
        </p:txBody>
      </p:sp>
      <p:sp>
        <p:nvSpPr>
          <p:cNvPr id="12" name="Text Placeholder 5">
            <a:extLst>
              <a:ext uri="{FF2B5EF4-FFF2-40B4-BE49-F238E27FC236}">
                <a16:creationId xmlns:a16="http://schemas.microsoft.com/office/drawing/2014/main" id="{E492314A-F809-24E8-BAE4-B4D4CD51526F}"/>
              </a:ext>
            </a:extLst>
          </p:cNvPr>
          <p:cNvSpPr>
            <a:spLocks noGrp="1"/>
          </p:cNvSpPr>
          <p:nvPr>
            <p:ph type="body" sz="quarter" idx="12" hasCustomPrompt="1"/>
          </p:nvPr>
        </p:nvSpPr>
        <p:spPr>
          <a:xfrm>
            <a:off x="8128000" y="2032000"/>
            <a:ext cx="3556000" cy="3556000"/>
          </a:xfrm>
          <a:prstGeom prst="rect">
            <a:avLst/>
          </a:prstGeom>
          <a:solidFill>
            <a:schemeClr val="bg2"/>
          </a:solidFill>
        </p:spPr>
        <p:txBody>
          <a:bodyPr lIns="251999" tIns="251999" rIns="251999" bIns="251999" anchor="t"/>
          <a:lstStyle>
            <a:lvl1pPr marL="0" indent="0">
              <a:buNone/>
              <a:defRPr sz="2000">
                <a:latin typeface="+mn-lt"/>
                <a:ea typeface="Roboto Mono Light" panose="00000009000000000000" pitchFamily="49" charset="0"/>
              </a:defRPr>
            </a:lvl1pPr>
          </a:lstStyle>
          <a:p>
            <a:pPr lvl="0"/>
            <a:r>
              <a:rPr lang="en-US" dirty="0"/>
              <a:t>Key takeaway 3</a:t>
            </a:r>
            <a:endParaRPr lang="en-GB" dirty="0"/>
          </a:p>
        </p:txBody>
      </p:sp>
    </p:spTree>
    <p:extLst>
      <p:ext uri="{BB962C8B-B14F-4D97-AF65-F5344CB8AC3E}">
        <p14:creationId xmlns:p14="http://schemas.microsoft.com/office/powerpoint/2010/main" val="179796125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SOURCES">
    <p:bg>
      <p:bgPr>
        <a:solidFill>
          <a:schemeClr val="tx2"/>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2E1DB7B-E739-0333-3CA8-8A9FD9496246}"/>
              </a:ext>
            </a:extLst>
          </p:cNvPr>
          <p:cNvSpPr>
            <a:spLocks noGrp="1"/>
          </p:cNvSpPr>
          <p:nvPr>
            <p:ph type="pic" sz="quarter" idx="10" hasCustomPrompt="1"/>
          </p:nvPr>
        </p:nvSpPr>
        <p:spPr>
          <a:xfrm>
            <a:off x="508000" y="2032000"/>
            <a:ext cx="2032000" cy="2032000"/>
          </a:xfrm>
          <a:prstGeom prst="rect">
            <a:avLst/>
          </a:prstGeom>
        </p:spPr>
        <p:txBody>
          <a:bodyPr/>
          <a:lstStyle>
            <a:lvl1pPr marL="0" indent="0" algn="ctr">
              <a:buNone/>
              <a:defRPr sz="2000">
                <a:solidFill>
                  <a:schemeClr val="bg1"/>
                </a:solidFill>
              </a:defRPr>
            </a:lvl1pPr>
          </a:lstStyle>
          <a:p>
            <a:r>
              <a:rPr lang="en-GB" dirty="0"/>
              <a:t>Click to insert QR code</a:t>
            </a:r>
          </a:p>
        </p:txBody>
      </p:sp>
      <p:sp>
        <p:nvSpPr>
          <p:cNvPr id="5" name="Picture Placeholder 3">
            <a:extLst>
              <a:ext uri="{FF2B5EF4-FFF2-40B4-BE49-F238E27FC236}">
                <a16:creationId xmlns:a16="http://schemas.microsoft.com/office/drawing/2014/main" id="{785A4F85-67CD-2B4E-643B-5741F4BA92FA}"/>
              </a:ext>
            </a:extLst>
          </p:cNvPr>
          <p:cNvSpPr>
            <a:spLocks noGrp="1"/>
          </p:cNvSpPr>
          <p:nvPr>
            <p:ph type="pic" sz="quarter" idx="11" hasCustomPrompt="1"/>
          </p:nvPr>
        </p:nvSpPr>
        <p:spPr>
          <a:xfrm>
            <a:off x="3554307" y="2032000"/>
            <a:ext cx="2032000" cy="2032000"/>
          </a:xfrm>
          <a:prstGeom prst="rect">
            <a:avLst/>
          </a:prstGeom>
        </p:spPr>
        <p:txBody>
          <a:bodyPr/>
          <a:lstStyle>
            <a:lvl1pPr marL="0" indent="0" algn="ctr">
              <a:buNone/>
              <a:defRPr sz="2000">
                <a:solidFill>
                  <a:schemeClr val="bg1"/>
                </a:solidFill>
              </a:defRPr>
            </a:lvl1pPr>
          </a:lstStyle>
          <a:p>
            <a:r>
              <a:rPr lang="en-GB" dirty="0"/>
              <a:t>Click to insert QR code</a:t>
            </a:r>
          </a:p>
        </p:txBody>
      </p:sp>
      <p:sp>
        <p:nvSpPr>
          <p:cNvPr id="6" name="Picture Placeholder 3">
            <a:extLst>
              <a:ext uri="{FF2B5EF4-FFF2-40B4-BE49-F238E27FC236}">
                <a16:creationId xmlns:a16="http://schemas.microsoft.com/office/drawing/2014/main" id="{43C7DE5F-690C-BCFA-3C24-ECAADB58B92C}"/>
              </a:ext>
            </a:extLst>
          </p:cNvPr>
          <p:cNvSpPr>
            <a:spLocks noGrp="1"/>
          </p:cNvSpPr>
          <p:nvPr>
            <p:ph type="pic" sz="quarter" idx="12" hasCustomPrompt="1"/>
          </p:nvPr>
        </p:nvSpPr>
        <p:spPr>
          <a:xfrm>
            <a:off x="6600614" y="2032000"/>
            <a:ext cx="2032000" cy="2032000"/>
          </a:xfrm>
          <a:prstGeom prst="rect">
            <a:avLst/>
          </a:prstGeom>
        </p:spPr>
        <p:txBody>
          <a:bodyPr/>
          <a:lstStyle>
            <a:lvl1pPr marL="0" indent="0" algn="ctr">
              <a:buNone/>
              <a:defRPr sz="2000">
                <a:solidFill>
                  <a:schemeClr val="bg1"/>
                </a:solidFill>
              </a:defRPr>
            </a:lvl1pPr>
          </a:lstStyle>
          <a:p>
            <a:r>
              <a:rPr lang="en-GB" dirty="0"/>
              <a:t>Click to insert QR code</a:t>
            </a:r>
          </a:p>
        </p:txBody>
      </p:sp>
      <p:sp>
        <p:nvSpPr>
          <p:cNvPr id="7" name="Picture Placeholder 3">
            <a:extLst>
              <a:ext uri="{FF2B5EF4-FFF2-40B4-BE49-F238E27FC236}">
                <a16:creationId xmlns:a16="http://schemas.microsoft.com/office/drawing/2014/main" id="{BF4BF040-C19C-30DF-904A-EF89016994AF}"/>
              </a:ext>
            </a:extLst>
          </p:cNvPr>
          <p:cNvSpPr>
            <a:spLocks noGrp="1"/>
          </p:cNvSpPr>
          <p:nvPr>
            <p:ph type="pic" sz="quarter" idx="13" hasCustomPrompt="1"/>
          </p:nvPr>
        </p:nvSpPr>
        <p:spPr>
          <a:xfrm>
            <a:off x="9646920" y="2032000"/>
            <a:ext cx="2032000" cy="2032000"/>
          </a:xfrm>
          <a:prstGeom prst="rect">
            <a:avLst/>
          </a:prstGeom>
        </p:spPr>
        <p:txBody>
          <a:bodyPr/>
          <a:lstStyle>
            <a:lvl1pPr marL="0" indent="0" algn="ctr">
              <a:buNone/>
              <a:defRPr sz="2000">
                <a:solidFill>
                  <a:schemeClr val="bg1"/>
                </a:solidFill>
              </a:defRPr>
            </a:lvl1pPr>
          </a:lstStyle>
          <a:p>
            <a:r>
              <a:rPr lang="en-GB" dirty="0"/>
              <a:t>Click to insert QR code</a:t>
            </a:r>
          </a:p>
        </p:txBody>
      </p:sp>
      <p:sp>
        <p:nvSpPr>
          <p:cNvPr id="13" name="Footer Placeholder 4">
            <a:extLst>
              <a:ext uri="{FF2B5EF4-FFF2-40B4-BE49-F238E27FC236}">
                <a16:creationId xmlns:a16="http://schemas.microsoft.com/office/drawing/2014/main" id="{80CC40B0-E3D2-96D1-4E50-921025E3EF07}"/>
              </a:ext>
            </a:extLst>
          </p:cNvPr>
          <p:cNvSpPr>
            <a:spLocks noGrp="1"/>
          </p:cNvSpPr>
          <p:nvPr>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14" name="Slide Number Placeholder 5">
            <a:extLst>
              <a:ext uri="{FF2B5EF4-FFF2-40B4-BE49-F238E27FC236}">
                <a16:creationId xmlns:a16="http://schemas.microsoft.com/office/drawing/2014/main" id="{65BAB850-14F0-F3A3-FD29-0551A1A7C0CC}"/>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sp>
        <p:nvSpPr>
          <p:cNvPr id="2" name="Title 1">
            <a:extLst>
              <a:ext uri="{FF2B5EF4-FFF2-40B4-BE49-F238E27FC236}">
                <a16:creationId xmlns:a16="http://schemas.microsoft.com/office/drawing/2014/main" id="{7A75412C-12A9-441A-6655-EDB9B46292AF}"/>
              </a:ext>
            </a:extLst>
          </p:cNvPr>
          <p:cNvSpPr>
            <a:spLocks noGrp="1"/>
          </p:cNvSpPr>
          <p:nvPr>
            <p:ph type="title" hasCustomPrompt="1"/>
          </p:nvPr>
        </p:nvSpPr>
        <p:spPr>
          <a:xfrm>
            <a:off x="515620" y="515620"/>
            <a:ext cx="10914380" cy="500380"/>
          </a:xfrm>
          <a:prstGeom prst="rect">
            <a:avLst/>
          </a:prstGeom>
        </p:spPr>
        <p:txBody>
          <a:bodyPr lIns="0" tIns="0" rIns="0" bIns="0"/>
          <a:lstStyle>
            <a:lvl1pPr algn="l">
              <a:lnSpc>
                <a:spcPct val="100000"/>
              </a:lnSpc>
              <a:defRPr sz="3600" b="0" i="0">
                <a:solidFill>
                  <a:schemeClr val="bg1"/>
                </a:solidFill>
                <a:latin typeface="Roboto" panose="02000000000000000000" pitchFamily="2" charset="0"/>
                <a:ea typeface="Roboto" panose="02000000000000000000" pitchFamily="2" charset="0"/>
              </a:defRPr>
            </a:lvl1pPr>
          </a:lstStyle>
          <a:p>
            <a:r>
              <a:rPr lang="en-US" dirty="0"/>
              <a:t>Key resources header</a:t>
            </a:r>
            <a:endParaRPr lang="en-GB" dirty="0"/>
          </a:p>
        </p:txBody>
      </p:sp>
    </p:spTree>
    <p:extLst>
      <p:ext uri="{BB962C8B-B14F-4D97-AF65-F5344CB8AC3E}">
        <p14:creationId xmlns:p14="http://schemas.microsoft.com/office/powerpoint/2010/main" val="127674077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CK COVER">
    <p:bg>
      <p:bgPr>
        <a:solidFill>
          <a:schemeClr val="bg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21F95D-1FFD-80B3-9FBE-F807F4F09A58}"/>
              </a:ext>
            </a:extLst>
          </p:cNvPr>
          <p:cNvSpPr txBox="1"/>
          <p:nvPr userDrawn="1"/>
        </p:nvSpPr>
        <p:spPr>
          <a:xfrm>
            <a:off x="511804" y="392668"/>
            <a:ext cx="3810000" cy="738664"/>
          </a:xfrm>
          <a:prstGeom prst="rect">
            <a:avLst/>
          </a:prstGeom>
          <a:noFill/>
        </p:spPr>
        <p:txBody>
          <a:bodyPr wrap="square" lIns="0" tIns="0" rIns="0" bIns="0" rtlCol="0">
            <a:noAutofit/>
          </a:bodyPr>
          <a:lstStyle/>
          <a:p>
            <a:r>
              <a:rPr lang="en-GB" sz="3600" dirty="0">
                <a:solidFill>
                  <a:schemeClr val="tx1"/>
                </a:solidFill>
                <a:latin typeface="Roboto" panose="02000000000000000000" pitchFamily="2" charset="0"/>
                <a:ea typeface="Roboto" panose="02000000000000000000" pitchFamily="2" charset="0"/>
              </a:rPr>
              <a:t>Thank you</a:t>
            </a:r>
          </a:p>
        </p:txBody>
      </p:sp>
      <p:sp>
        <p:nvSpPr>
          <p:cNvPr id="3" name="Text Placeholder 2">
            <a:extLst>
              <a:ext uri="{FF2B5EF4-FFF2-40B4-BE49-F238E27FC236}">
                <a16:creationId xmlns:a16="http://schemas.microsoft.com/office/drawing/2014/main" id="{A30FE221-3303-76FF-D415-18ADB3737506}"/>
              </a:ext>
            </a:extLst>
          </p:cNvPr>
          <p:cNvSpPr>
            <a:spLocks noGrp="1"/>
          </p:cNvSpPr>
          <p:nvPr>
            <p:ph type="body" idx="13" hasCustomPrompt="1"/>
          </p:nvPr>
        </p:nvSpPr>
        <p:spPr>
          <a:xfrm>
            <a:off x="513726" y="1543239"/>
            <a:ext cx="5328274" cy="254000"/>
          </a:xfrm>
          <a:prstGeom prst="rect">
            <a:avLst/>
          </a:prstGeom>
        </p:spPr>
        <p:txBody>
          <a:bodyPr lIns="0" tIns="0" rIns="0" bIns="0" anchor="t" anchorCtr="0"/>
          <a:lstStyle>
            <a:lvl1pPr marL="0" indent="0">
              <a:buNone/>
              <a:defRPr sz="2000" b="0" i="0">
                <a:solidFill>
                  <a:schemeClr val="tx1"/>
                </a:solidFill>
                <a:latin typeface="+mn-lt"/>
                <a:ea typeface="Roboto Medium"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a:t>Presenter name</a:t>
            </a:r>
          </a:p>
        </p:txBody>
      </p:sp>
      <p:sp>
        <p:nvSpPr>
          <p:cNvPr id="4" name="Text Placeholder 2">
            <a:extLst>
              <a:ext uri="{FF2B5EF4-FFF2-40B4-BE49-F238E27FC236}">
                <a16:creationId xmlns:a16="http://schemas.microsoft.com/office/drawing/2014/main" id="{87E09062-BA16-A76C-A32C-B639CC82B152}"/>
              </a:ext>
            </a:extLst>
          </p:cNvPr>
          <p:cNvSpPr>
            <a:spLocks noGrp="1"/>
          </p:cNvSpPr>
          <p:nvPr>
            <p:ph type="body" idx="14" hasCustomPrompt="1"/>
          </p:nvPr>
        </p:nvSpPr>
        <p:spPr>
          <a:xfrm>
            <a:off x="513725" y="2045619"/>
            <a:ext cx="5328275" cy="254000"/>
          </a:xfrm>
          <a:prstGeom prst="rect">
            <a:avLst/>
          </a:prstGeom>
        </p:spPr>
        <p:txBody>
          <a:bodyPr lIns="0" tIns="0" rIns="0" bIns="0" anchor="t" anchorCtr="0"/>
          <a:lstStyle>
            <a:lvl1pPr marL="0" indent="0">
              <a:buNone/>
              <a:defRPr sz="2000" b="0" i="0">
                <a:solidFill>
                  <a:schemeClr val="tx1"/>
                </a:solidFill>
                <a:latin typeface="+mn-lt"/>
                <a:ea typeface="Roboto Medium"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a:t>Presenter title</a:t>
            </a:r>
          </a:p>
        </p:txBody>
      </p:sp>
      <p:sp>
        <p:nvSpPr>
          <p:cNvPr id="5" name="Text Placeholder 2">
            <a:extLst>
              <a:ext uri="{FF2B5EF4-FFF2-40B4-BE49-F238E27FC236}">
                <a16:creationId xmlns:a16="http://schemas.microsoft.com/office/drawing/2014/main" id="{3903FDC7-130C-095F-3A9C-A6EF7A7909FE}"/>
              </a:ext>
            </a:extLst>
          </p:cNvPr>
          <p:cNvSpPr>
            <a:spLocks noGrp="1"/>
          </p:cNvSpPr>
          <p:nvPr>
            <p:ph type="body" idx="15" hasCustomPrompt="1"/>
          </p:nvPr>
        </p:nvSpPr>
        <p:spPr>
          <a:xfrm>
            <a:off x="515868" y="2540000"/>
            <a:ext cx="5325463" cy="254000"/>
          </a:xfrm>
          <a:prstGeom prst="rect">
            <a:avLst/>
          </a:prstGeom>
          <a:noFill/>
          <a:ln>
            <a:noFill/>
          </a:ln>
        </p:spPr>
        <p:txBody>
          <a:bodyPr lIns="0" tIns="0" rIns="0" bIns="0" anchor="t" anchorCtr="0"/>
          <a:lstStyle>
            <a:lvl1pPr marL="0" indent="0">
              <a:buNone/>
              <a:defRPr sz="2000" b="0" i="0">
                <a:solidFill>
                  <a:schemeClr val="tx1"/>
                </a:solidFill>
                <a:latin typeface="+mn-lt"/>
                <a:ea typeface="Roboto Medium"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a:t>Presenter email</a:t>
            </a:r>
          </a:p>
        </p:txBody>
      </p:sp>
      <p:pic>
        <p:nvPicPr>
          <p:cNvPr id="7" name="Picture 6">
            <a:extLst>
              <a:ext uri="{FF2B5EF4-FFF2-40B4-BE49-F238E27FC236}">
                <a16:creationId xmlns:a16="http://schemas.microsoft.com/office/drawing/2014/main" id="{A13363E3-FEEE-6449-83DE-29CAD2565DB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flipH="1">
            <a:off x="6858000" y="0"/>
            <a:ext cx="5332731" cy="5334000"/>
          </a:xfrm>
          <a:prstGeom prst="rect">
            <a:avLst/>
          </a:prstGeom>
        </p:spPr>
      </p:pic>
      <p:grpSp>
        <p:nvGrpSpPr>
          <p:cNvPr id="23" name="Group 22">
            <a:extLst>
              <a:ext uri="{FF2B5EF4-FFF2-40B4-BE49-F238E27FC236}">
                <a16:creationId xmlns:a16="http://schemas.microsoft.com/office/drawing/2014/main" id="{70E3C9C8-F750-8C36-2F31-4646093AE1DD}"/>
              </a:ext>
              <a:ext uri="{C183D7F6-B498-43B3-948B-1728B52AA6E4}">
                <adec:decorative xmlns:adec="http://schemas.microsoft.com/office/drawing/2017/decorative" val="1"/>
              </a:ext>
            </a:extLst>
          </p:cNvPr>
          <p:cNvGrpSpPr/>
          <p:nvPr userDrawn="1"/>
        </p:nvGrpSpPr>
        <p:grpSpPr>
          <a:xfrm rot="5400000">
            <a:off x="6350000" y="254000"/>
            <a:ext cx="762000" cy="254000"/>
            <a:chOff x="3804" y="3810000"/>
            <a:chExt cx="762000" cy="254000"/>
          </a:xfrm>
        </p:grpSpPr>
        <p:sp>
          <p:nvSpPr>
            <p:cNvPr id="18" name="Rectangle 17">
              <a:extLst>
                <a:ext uri="{FF2B5EF4-FFF2-40B4-BE49-F238E27FC236}">
                  <a16:creationId xmlns:a16="http://schemas.microsoft.com/office/drawing/2014/main" id="{F186A180-1D92-E422-ADE9-F88D8863A683}"/>
                </a:ext>
                <a:ext uri="{C183D7F6-B498-43B3-948B-1728B52AA6E4}">
                  <adec:decorative xmlns:adec="http://schemas.microsoft.com/office/drawing/2017/decorative" val="1"/>
                </a:ext>
              </a:extLst>
            </p:cNvPr>
            <p:cNvSpPr/>
            <p:nvPr userDrawn="1"/>
          </p:nvSpPr>
          <p:spPr>
            <a:xfrm rot="5400000">
              <a:off x="511804" y="3810000"/>
              <a:ext cx="254000" cy="254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5C97ED5-E38A-BE15-4827-228D09E8B2F3}"/>
                </a:ext>
                <a:ext uri="{C183D7F6-B498-43B3-948B-1728B52AA6E4}">
                  <adec:decorative xmlns:adec="http://schemas.microsoft.com/office/drawing/2017/decorative" val="1"/>
                </a:ext>
              </a:extLst>
            </p:cNvPr>
            <p:cNvSpPr/>
            <p:nvPr userDrawn="1"/>
          </p:nvSpPr>
          <p:spPr>
            <a:xfrm rot="5400000">
              <a:off x="257804" y="3810000"/>
              <a:ext cx="254000" cy="254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8A189113-A328-4F9F-766C-BEC881AAE398}"/>
                </a:ext>
                <a:ext uri="{C183D7F6-B498-43B3-948B-1728B52AA6E4}">
                  <adec:decorative xmlns:adec="http://schemas.microsoft.com/office/drawing/2017/decorative" val="1"/>
                </a:ext>
              </a:extLst>
            </p:cNvPr>
            <p:cNvSpPr/>
            <p:nvPr userDrawn="1"/>
          </p:nvSpPr>
          <p:spPr>
            <a:xfrm rot="5400000">
              <a:off x="3804" y="3810000"/>
              <a:ext cx="254000" cy="254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8" name="Rectangle 27">
            <a:extLst>
              <a:ext uri="{FF2B5EF4-FFF2-40B4-BE49-F238E27FC236}">
                <a16:creationId xmlns:a16="http://schemas.microsoft.com/office/drawing/2014/main" id="{FAE389B3-DBED-F358-1649-5C25E1200B69}"/>
              </a:ext>
              <a:ext uri="{C183D7F6-B498-43B3-948B-1728B52AA6E4}">
                <adec:decorative xmlns:adec="http://schemas.microsoft.com/office/drawing/2017/decorative" val="1"/>
              </a:ext>
            </a:extLst>
          </p:cNvPr>
          <p:cNvSpPr/>
          <p:nvPr userDrawn="1"/>
        </p:nvSpPr>
        <p:spPr>
          <a:xfrm>
            <a:off x="6858000" y="5334000"/>
            <a:ext cx="5334000" cy="1524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9" name="Picture 28">
            <a:extLst>
              <a:ext uri="{FF2B5EF4-FFF2-40B4-BE49-F238E27FC236}">
                <a16:creationId xmlns:a16="http://schemas.microsoft.com/office/drawing/2014/main" id="{271C0F23-D50E-5F2A-7A7B-564FAFCB344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07999" y="6096000"/>
            <a:ext cx="1417275" cy="511943"/>
          </a:xfrm>
          <a:prstGeom prst="rect">
            <a:avLst/>
          </a:prstGeom>
        </p:spPr>
      </p:pic>
      <p:pic>
        <p:nvPicPr>
          <p:cNvPr id="10" name="Graphic 9">
            <a:extLst>
              <a:ext uri="{FF2B5EF4-FFF2-40B4-BE49-F238E27FC236}">
                <a16:creationId xmlns:a16="http://schemas.microsoft.com/office/drawing/2014/main" id="{7044CE69-FDDE-EE55-F04B-9BBB37FC5506}"/>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358660" y="5610209"/>
            <a:ext cx="253999" cy="224366"/>
          </a:xfrm>
          <a:prstGeom prst="rect">
            <a:avLst/>
          </a:prstGeom>
        </p:spPr>
      </p:pic>
      <p:pic>
        <p:nvPicPr>
          <p:cNvPr id="21" name="Graphic 20">
            <a:extLst>
              <a:ext uri="{FF2B5EF4-FFF2-40B4-BE49-F238E27FC236}">
                <a16:creationId xmlns:a16="http://schemas.microsoft.com/office/drawing/2014/main" id="{0A6F7F54-7FEB-B4C3-9F3B-10AA2AE2E127}"/>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358659" y="5952363"/>
            <a:ext cx="254000" cy="254000"/>
          </a:xfrm>
          <a:prstGeom prst="rect">
            <a:avLst/>
          </a:prstGeom>
        </p:spPr>
      </p:pic>
      <p:pic>
        <p:nvPicPr>
          <p:cNvPr id="24" name="Graphic 23">
            <a:extLst>
              <a:ext uri="{FF2B5EF4-FFF2-40B4-BE49-F238E27FC236}">
                <a16:creationId xmlns:a16="http://schemas.microsoft.com/office/drawing/2014/main" id="{DFDAA620-6C98-0740-99BB-54CD2E08A778}"/>
              </a:ext>
              <a:ext uri="{C183D7F6-B498-43B3-948B-1728B52AA6E4}">
                <adec:decorative xmlns:adec="http://schemas.microsoft.com/office/drawing/2017/decorative" val="1"/>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7335713" y="6324151"/>
            <a:ext cx="299892" cy="299892"/>
          </a:xfrm>
          <a:prstGeom prst="rect">
            <a:avLst/>
          </a:prstGeom>
        </p:spPr>
      </p:pic>
      <p:sp>
        <p:nvSpPr>
          <p:cNvPr id="34" name="TextBox 33">
            <a:extLst>
              <a:ext uri="{FF2B5EF4-FFF2-40B4-BE49-F238E27FC236}">
                <a16:creationId xmlns:a16="http://schemas.microsoft.com/office/drawing/2014/main" id="{8B319E77-96D1-E460-614D-074A62634AFD}"/>
              </a:ext>
            </a:extLst>
          </p:cNvPr>
          <p:cNvSpPr txBox="1"/>
          <p:nvPr userDrawn="1"/>
        </p:nvSpPr>
        <p:spPr>
          <a:xfrm>
            <a:off x="7622944" y="5585824"/>
            <a:ext cx="2791056" cy="246221"/>
          </a:xfrm>
          <a:prstGeom prst="rect">
            <a:avLst/>
          </a:prstGeom>
          <a:noFill/>
        </p:spPr>
        <p:txBody>
          <a:bodyPr wrap="square" tIns="0" rIns="0" bIns="0" anchor="ctr">
            <a:spAutoFit/>
          </a:bodyPr>
          <a:lstStyle/>
          <a:p>
            <a:pPr lvl="0"/>
            <a:r>
              <a:rPr lang="en-GB" sz="1600" b="0" i="0" dirty="0">
                <a:solidFill>
                  <a:schemeClr val="tx1"/>
                </a:solidFill>
                <a:effectLst/>
                <a:latin typeface="+mn-lt"/>
              </a:rPr>
              <a:t>@jisc.bsky.social</a:t>
            </a:r>
            <a:endParaRPr lang="en-US" sz="1600" dirty="0">
              <a:solidFill>
                <a:schemeClr val="tx1"/>
              </a:solidFill>
              <a:latin typeface="+mn-lt"/>
            </a:endParaRPr>
          </a:p>
        </p:txBody>
      </p:sp>
      <p:sp>
        <p:nvSpPr>
          <p:cNvPr id="35" name="TextBox 34">
            <a:extLst>
              <a:ext uri="{FF2B5EF4-FFF2-40B4-BE49-F238E27FC236}">
                <a16:creationId xmlns:a16="http://schemas.microsoft.com/office/drawing/2014/main" id="{8E6D1984-9151-E8A9-419D-455D67A1F90B}"/>
              </a:ext>
            </a:extLst>
          </p:cNvPr>
          <p:cNvSpPr txBox="1"/>
          <p:nvPr userDrawn="1"/>
        </p:nvSpPr>
        <p:spPr>
          <a:xfrm>
            <a:off x="7620000" y="5969000"/>
            <a:ext cx="2859532" cy="246221"/>
          </a:xfrm>
          <a:prstGeom prst="rect">
            <a:avLst/>
          </a:prstGeom>
          <a:noFill/>
        </p:spPr>
        <p:txBody>
          <a:bodyPr wrap="square" tIns="0" rIns="0" bIns="0" anchor="ctr">
            <a:spAutoFit/>
          </a:bodyPr>
          <a:lstStyle/>
          <a:p>
            <a:pPr lvl="0"/>
            <a:r>
              <a:rPr lang="en-GB" sz="1600" b="0" i="0" dirty="0">
                <a:solidFill>
                  <a:schemeClr val="tx1"/>
                </a:solidFill>
                <a:effectLst/>
                <a:latin typeface="+mn-lt"/>
              </a:rPr>
              <a:t>@jiscsocial</a:t>
            </a:r>
            <a:endParaRPr lang="en-US" sz="1600" dirty="0">
              <a:solidFill>
                <a:schemeClr val="tx1"/>
              </a:solidFill>
              <a:latin typeface="+mn-lt"/>
            </a:endParaRPr>
          </a:p>
        </p:txBody>
      </p:sp>
      <p:sp>
        <p:nvSpPr>
          <p:cNvPr id="36" name="TextBox 35">
            <a:extLst>
              <a:ext uri="{FF2B5EF4-FFF2-40B4-BE49-F238E27FC236}">
                <a16:creationId xmlns:a16="http://schemas.microsoft.com/office/drawing/2014/main" id="{CE8C9712-034F-FA56-7CA6-EEE9C956DEF7}"/>
              </a:ext>
            </a:extLst>
          </p:cNvPr>
          <p:cNvSpPr txBox="1"/>
          <p:nvPr userDrawn="1"/>
        </p:nvSpPr>
        <p:spPr>
          <a:xfrm>
            <a:off x="7620000" y="6357779"/>
            <a:ext cx="2859532" cy="246221"/>
          </a:xfrm>
          <a:prstGeom prst="rect">
            <a:avLst/>
          </a:prstGeom>
          <a:noFill/>
        </p:spPr>
        <p:txBody>
          <a:bodyPr wrap="square" tIns="0" rIns="0" bIns="0" anchor="ctr">
            <a:spAutoFit/>
          </a:bodyPr>
          <a:lstStyle/>
          <a:p>
            <a:pPr lvl="0"/>
            <a:r>
              <a:rPr lang="en-GB" sz="1600" b="0" i="0" u="none" strike="noStrike" dirty="0">
                <a:solidFill>
                  <a:schemeClr val="tx1"/>
                </a:solidFill>
                <a:effectLst/>
                <a:latin typeface="+mn-lt"/>
              </a:rPr>
              <a:t>linkedin.com/company/jisc</a:t>
            </a:r>
            <a:endParaRPr lang="en-US" sz="1600" dirty="0">
              <a:solidFill>
                <a:schemeClr val="tx1"/>
              </a:solidFill>
              <a:latin typeface="+mn-lt"/>
            </a:endParaRPr>
          </a:p>
        </p:txBody>
      </p:sp>
      <p:pic>
        <p:nvPicPr>
          <p:cNvPr id="38" name="Graphic 37" descr="Jisc logo&#10;">
            <a:extLst>
              <a:ext uri="{FF2B5EF4-FFF2-40B4-BE49-F238E27FC236}">
                <a16:creationId xmlns:a16="http://schemas.microsoft.com/office/drawing/2014/main" id="{B8F19E67-77D9-0CC0-F8A9-0AF4FEEEE0EC}"/>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1183955" y="5335600"/>
            <a:ext cx="760400" cy="760400"/>
          </a:xfrm>
          <a:prstGeom prst="rect">
            <a:avLst/>
          </a:prstGeom>
        </p:spPr>
      </p:pic>
      <p:pic>
        <p:nvPicPr>
          <p:cNvPr id="8" name="Graphic 7">
            <a:extLst>
              <a:ext uri="{FF2B5EF4-FFF2-40B4-BE49-F238E27FC236}">
                <a16:creationId xmlns:a16="http://schemas.microsoft.com/office/drawing/2014/main" id="{F9731DA1-2FAC-0AA5-3ADC-2F41D1EB8747}"/>
              </a:ext>
              <a:ext uri="{C183D7F6-B498-43B3-948B-1728B52AA6E4}">
                <adec:decorative xmlns:adec="http://schemas.microsoft.com/office/drawing/2017/decorative" val="1"/>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2700000">
            <a:off x="499215" y="5262356"/>
            <a:ext cx="381000" cy="381000"/>
          </a:xfrm>
          <a:prstGeom prst="rect">
            <a:avLst/>
          </a:prstGeom>
        </p:spPr>
      </p:pic>
      <p:pic>
        <p:nvPicPr>
          <p:cNvPr id="22" name="Graphic 21">
            <a:extLst>
              <a:ext uri="{FF2B5EF4-FFF2-40B4-BE49-F238E27FC236}">
                <a16:creationId xmlns:a16="http://schemas.microsoft.com/office/drawing/2014/main" id="{2963149B-6566-0649-467F-0AB3532C004D}"/>
              </a:ext>
              <a:ext uri="{C183D7F6-B498-43B3-948B-1728B52AA6E4}">
                <adec:decorative xmlns:adec="http://schemas.microsoft.com/office/drawing/2017/decorative" val="1"/>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493774" y="4292030"/>
            <a:ext cx="357447" cy="357447"/>
          </a:xfrm>
          <a:prstGeom prst="rect">
            <a:avLst/>
          </a:prstGeom>
        </p:spPr>
      </p:pic>
      <p:sp>
        <p:nvSpPr>
          <p:cNvPr id="26" name="TextBox 25">
            <a:extLst>
              <a:ext uri="{FF2B5EF4-FFF2-40B4-BE49-F238E27FC236}">
                <a16:creationId xmlns:a16="http://schemas.microsoft.com/office/drawing/2014/main" id="{F541B5CE-910B-8DB1-5F8F-223E940133F0}"/>
              </a:ext>
            </a:extLst>
          </p:cNvPr>
          <p:cNvSpPr txBox="1"/>
          <p:nvPr userDrawn="1"/>
        </p:nvSpPr>
        <p:spPr>
          <a:xfrm>
            <a:off x="1016000" y="4322973"/>
            <a:ext cx="3811072" cy="254000"/>
          </a:xfrm>
          <a:prstGeom prst="rect">
            <a:avLst/>
          </a:prstGeom>
          <a:noFill/>
        </p:spPr>
        <p:txBody>
          <a:bodyPr wrap="square" lIns="0" tIns="0" rIns="0" bIns="0" anchor="ctr" anchorCtr="0">
            <a:noAutofit/>
          </a:bodyPr>
          <a:lstStyle/>
          <a:p>
            <a:pPr lvl="0"/>
            <a:r>
              <a:rPr lang="en-GB" sz="2000" b="0" i="0" dirty="0">
                <a:solidFill>
                  <a:schemeClr val="tx1"/>
                </a:solidFill>
                <a:effectLst/>
                <a:latin typeface="+mn-lt"/>
              </a:rPr>
              <a:t>help@jisc.ac.uk</a:t>
            </a:r>
            <a:endParaRPr lang="en-US" sz="2000" dirty="0">
              <a:solidFill>
                <a:schemeClr val="tx1"/>
              </a:solidFill>
              <a:latin typeface="+mn-lt"/>
            </a:endParaRPr>
          </a:p>
        </p:txBody>
      </p:sp>
      <p:sp>
        <p:nvSpPr>
          <p:cNvPr id="37" name="TextBox 36">
            <a:extLst>
              <a:ext uri="{FF2B5EF4-FFF2-40B4-BE49-F238E27FC236}">
                <a16:creationId xmlns:a16="http://schemas.microsoft.com/office/drawing/2014/main" id="{6A377040-090C-C516-A33D-6A640001181C}"/>
              </a:ext>
            </a:extLst>
          </p:cNvPr>
          <p:cNvSpPr txBox="1"/>
          <p:nvPr userDrawn="1"/>
        </p:nvSpPr>
        <p:spPr>
          <a:xfrm>
            <a:off x="1016000" y="5334096"/>
            <a:ext cx="4064000" cy="256176"/>
          </a:xfrm>
          <a:prstGeom prst="rect">
            <a:avLst/>
          </a:prstGeom>
          <a:noFill/>
        </p:spPr>
        <p:txBody>
          <a:bodyPr wrap="square" lIns="0" tIns="0" rIns="0" bIns="0" anchor="ctr" anchorCtr="0">
            <a:noAutofit/>
          </a:bodyPr>
          <a:lstStyle/>
          <a:p>
            <a:pPr lvl="0"/>
            <a:r>
              <a:rPr lang="en-GB" sz="2000" b="0" i="0" dirty="0">
                <a:solidFill>
                  <a:schemeClr val="tx1"/>
                </a:solidFill>
                <a:effectLst/>
                <a:latin typeface="+mn-lt"/>
              </a:rPr>
              <a:t>jisc.ac.uk</a:t>
            </a:r>
            <a:endParaRPr lang="en-US" sz="2000" dirty="0">
              <a:solidFill>
                <a:schemeClr val="tx1"/>
              </a:solidFill>
              <a:latin typeface="+mn-lt"/>
            </a:endParaRPr>
          </a:p>
        </p:txBody>
      </p:sp>
      <p:sp>
        <p:nvSpPr>
          <p:cNvPr id="9" name="TextBox 8">
            <a:extLst>
              <a:ext uri="{FF2B5EF4-FFF2-40B4-BE49-F238E27FC236}">
                <a16:creationId xmlns:a16="http://schemas.microsoft.com/office/drawing/2014/main" id="{6B86B71A-9D02-72BC-9390-E97CC701C335}"/>
              </a:ext>
            </a:extLst>
          </p:cNvPr>
          <p:cNvSpPr txBox="1"/>
          <p:nvPr userDrawn="1"/>
        </p:nvSpPr>
        <p:spPr>
          <a:xfrm>
            <a:off x="2203269" y="6103778"/>
            <a:ext cx="3788228" cy="492443"/>
          </a:xfrm>
          <a:prstGeom prst="rect">
            <a:avLst/>
          </a:prstGeom>
          <a:noFill/>
        </p:spPr>
        <p:txBody>
          <a:bodyPr wrap="square" lIns="0" tIns="0" rIns="0" bIns="0" rtlCol="0">
            <a:spAutoFit/>
          </a:bodyPr>
          <a:lstStyle/>
          <a:p>
            <a:pPr marL="0" marR="0" lvl="0" indent="0" algn="l" defTabSz="914332" rtl="0" eaLnBrk="1" fontAlgn="auto" latinLnBrk="0" hangingPunct="1">
              <a:lnSpc>
                <a:spcPct val="100000"/>
              </a:lnSpc>
              <a:spcBef>
                <a:spcPts val="0"/>
              </a:spcBef>
              <a:spcAft>
                <a:spcPts val="0"/>
              </a:spcAft>
              <a:buClrTx/>
              <a:buSzTx/>
              <a:buFontTx/>
              <a:buNone/>
              <a:tabLst/>
              <a:defRPr/>
            </a:pPr>
            <a:r>
              <a:rPr lang="en-GB" sz="1600" dirty="0"/>
              <a:t>Except where otherwise noted, this work is licensed under CC-BY-NC-ND.</a:t>
            </a:r>
          </a:p>
        </p:txBody>
      </p:sp>
      <p:sp>
        <p:nvSpPr>
          <p:cNvPr id="11" name="TextBox 10">
            <a:extLst>
              <a:ext uri="{FF2B5EF4-FFF2-40B4-BE49-F238E27FC236}">
                <a16:creationId xmlns:a16="http://schemas.microsoft.com/office/drawing/2014/main" id="{B8EE63DC-B33F-6777-5630-C031853AD5B3}"/>
              </a:ext>
            </a:extLst>
          </p:cNvPr>
          <p:cNvSpPr txBox="1"/>
          <p:nvPr userDrawn="1"/>
        </p:nvSpPr>
        <p:spPr>
          <a:xfrm>
            <a:off x="1014927" y="4826000"/>
            <a:ext cx="3811072" cy="254000"/>
          </a:xfrm>
          <a:prstGeom prst="rect">
            <a:avLst/>
          </a:prstGeom>
          <a:noFill/>
        </p:spPr>
        <p:txBody>
          <a:bodyPr wrap="square" lIns="0" tIns="0" rIns="0" bIns="0" anchor="ctr" anchorCtr="0">
            <a:noAutofit/>
          </a:bodyPr>
          <a:lstStyle/>
          <a:p>
            <a:pPr lvl="0"/>
            <a:r>
              <a:rPr lang="en-GB" sz="2000" b="0" i="0" dirty="0">
                <a:solidFill>
                  <a:schemeClr val="tx1"/>
                </a:solidFill>
                <a:effectLst/>
                <a:latin typeface="+mn-lt"/>
              </a:rPr>
              <a:t>0300 300 2212</a:t>
            </a:r>
            <a:endParaRPr lang="en-US" sz="2000" dirty="0">
              <a:solidFill>
                <a:schemeClr val="tx1"/>
              </a:solidFill>
              <a:latin typeface="+mn-lt"/>
            </a:endParaRPr>
          </a:p>
        </p:txBody>
      </p:sp>
      <p:pic>
        <p:nvPicPr>
          <p:cNvPr id="31" name="Graphic 30">
            <a:extLst>
              <a:ext uri="{FF2B5EF4-FFF2-40B4-BE49-F238E27FC236}">
                <a16:creationId xmlns:a16="http://schemas.microsoft.com/office/drawing/2014/main" id="{2D5371F1-611F-5F3E-36AA-DE37D51CCCAD}"/>
              </a:ext>
              <a:ext uri="{C183D7F6-B498-43B3-948B-1728B52AA6E4}">
                <adec:decorative xmlns:adec="http://schemas.microsoft.com/office/drawing/2017/decorative" val="1"/>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454684" y="4746931"/>
            <a:ext cx="437790" cy="437790"/>
          </a:xfrm>
          <a:prstGeom prst="rect">
            <a:avLst/>
          </a:prstGeom>
        </p:spPr>
      </p:pic>
    </p:spTree>
    <p:extLst>
      <p:ext uri="{BB962C8B-B14F-4D97-AF65-F5344CB8AC3E}">
        <p14:creationId xmlns:p14="http://schemas.microsoft.com/office/powerpoint/2010/main" val="1457270604"/>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ACK COVER STRAPLINE">
    <p:bg>
      <p:bgPr>
        <a:solidFill>
          <a:schemeClr val="bg2"/>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30FE221-3303-76FF-D415-18ADB3737506}"/>
              </a:ext>
            </a:extLst>
          </p:cNvPr>
          <p:cNvSpPr>
            <a:spLocks noGrp="1"/>
          </p:cNvSpPr>
          <p:nvPr>
            <p:ph type="body" idx="13" hasCustomPrompt="1"/>
          </p:nvPr>
        </p:nvSpPr>
        <p:spPr>
          <a:xfrm>
            <a:off x="513726" y="2033262"/>
            <a:ext cx="5328274" cy="254000"/>
          </a:xfrm>
          <a:prstGeom prst="rect">
            <a:avLst/>
          </a:prstGeom>
        </p:spPr>
        <p:txBody>
          <a:bodyPr lIns="0" tIns="0" rIns="0" bIns="0" anchor="t" anchorCtr="0"/>
          <a:lstStyle>
            <a:lvl1pPr marL="0" indent="0">
              <a:buNone/>
              <a:defRPr sz="2000" b="0" i="0">
                <a:solidFill>
                  <a:schemeClr val="tx1"/>
                </a:solidFill>
                <a:latin typeface="+mn-lt"/>
                <a:ea typeface="Roboto Medium"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a:t>Presenter name</a:t>
            </a:r>
          </a:p>
        </p:txBody>
      </p:sp>
      <p:sp>
        <p:nvSpPr>
          <p:cNvPr id="4" name="Text Placeholder 2">
            <a:extLst>
              <a:ext uri="{FF2B5EF4-FFF2-40B4-BE49-F238E27FC236}">
                <a16:creationId xmlns:a16="http://schemas.microsoft.com/office/drawing/2014/main" id="{87E09062-BA16-A76C-A32C-B639CC82B152}"/>
              </a:ext>
            </a:extLst>
          </p:cNvPr>
          <p:cNvSpPr>
            <a:spLocks noGrp="1"/>
          </p:cNvSpPr>
          <p:nvPr>
            <p:ph type="body" idx="14" hasCustomPrompt="1"/>
          </p:nvPr>
        </p:nvSpPr>
        <p:spPr>
          <a:xfrm>
            <a:off x="513725" y="2535642"/>
            <a:ext cx="5328275" cy="254000"/>
          </a:xfrm>
          <a:prstGeom prst="rect">
            <a:avLst/>
          </a:prstGeom>
        </p:spPr>
        <p:txBody>
          <a:bodyPr lIns="0" tIns="0" rIns="0" bIns="0" anchor="t" anchorCtr="0"/>
          <a:lstStyle>
            <a:lvl1pPr marL="0" indent="0">
              <a:buNone/>
              <a:defRPr sz="2000" b="0" i="0">
                <a:solidFill>
                  <a:schemeClr val="tx1"/>
                </a:solidFill>
                <a:latin typeface="+mn-lt"/>
                <a:ea typeface="Roboto Medium"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a:t>Presenter title</a:t>
            </a:r>
          </a:p>
        </p:txBody>
      </p:sp>
      <p:sp>
        <p:nvSpPr>
          <p:cNvPr id="5" name="Text Placeholder 2">
            <a:extLst>
              <a:ext uri="{FF2B5EF4-FFF2-40B4-BE49-F238E27FC236}">
                <a16:creationId xmlns:a16="http://schemas.microsoft.com/office/drawing/2014/main" id="{3903FDC7-130C-095F-3A9C-A6EF7A7909FE}"/>
              </a:ext>
            </a:extLst>
          </p:cNvPr>
          <p:cNvSpPr>
            <a:spLocks noGrp="1"/>
          </p:cNvSpPr>
          <p:nvPr>
            <p:ph type="body" idx="15" hasCustomPrompt="1"/>
          </p:nvPr>
        </p:nvSpPr>
        <p:spPr>
          <a:xfrm>
            <a:off x="515868" y="3030023"/>
            <a:ext cx="5325463" cy="254000"/>
          </a:xfrm>
          <a:prstGeom prst="rect">
            <a:avLst/>
          </a:prstGeom>
          <a:noFill/>
          <a:ln>
            <a:noFill/>
          </a:ln>
        </p:spPr>
        <p:txBody>
          <a:bodyPr lIns="0" tIns="0" rIns="0" bIns="0" anchor="t" anchorCtr="0"/>
          <a:lstStyle>
            <a:lvl1pPr marL="0" indent="0">
              <a:buNone/>
              <a:defRPr sz="2000" b="0" i="0">
                <a:solidFill>
                  <a:schemeClr val="tx1"/>
                </a:solidFill>
                <a:latin typeface="+mn-lt"/>
                <a:ea typeface="Roboto Medium" panose="02000000000000000000" pitchFamily="2" charset="0"/>
              </a:defRPr>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dirty="0"/>
              <a:t>Presenter email</a:t>
            </a:r>
          </a:p>
        </p:txBody>
      </p:sp>
      <p:grpSp>
        <p:nvGrpSpPr>
          <p:cNvPr id="23" name="Group 22">
            <a:extLst>
              <a:ext uri="{FF2B5EF4-FFF2-40B4-BE49-F238E27FC236}">
                <a16:creationId xmlns:a16="http://schemas.microsoft.com/office/drawing/2014/main" id="{70E3C9C8-F750-8C36-2F31-4646093AE1DD}"/>
              </a:ext>
              <a:ext uri="{C183D7F6-B498-43B3-948B-1728B52AA6E4}">
                <adec:decorative xmlns:adec="http://schemas.microsoft.com/office/drawing/2017/decorative" val="1"/>
              </a:ext>
            </a:extLst>
          </p:cNvPr>
          <p:cNvGrpSpPr/>
          <p:nvPr userDrawn="1"/>
        </p:nvGrpSpPr>
        <p:grpSpPr>
          <a:xfrm rot="5400000">
            <a:off x="261868" y="5842000"/>
            <a:ext cx="762000" cy="254000"/>
            <a:chOff x="3804" y="3810000"/>
            <a:chExt cx="762000" cy="254000"/>
          </a:xfrm>
        </p:grpSpPr>
        <p:sp>
          <p:nvSpPr>
            <p:cNvPr id="18" name="Rectangle 17">
              <a:extLst>
                <a:ext uri="{FF2B5EF4-FFF2-40B4-BE49-F238E27FC236}">
                  <a16:creationId xmlns:a16="http://schemas.microsoft.com/office/drawing/2014/main" id="{F186A180-1D92-E422-ADE9-F88D8863A683}"/>
                </a:ext>
                <a:ext uri="{C183D7F6-B498-43B3-948B-1728B52AA6E4}">
                  <adec:decorative xmlns:adec="http://schemas.microsoft.com/office/drawing/2017/decorative" val="1"/>
                </a:ext>
              </a:extLst>
            </p:cNvPr>
            <p:cNvSpPr/>
            <p:nvPr userDrawn="1"/>
          </p:nvSpPr>
          <p:spPr>
            <a:xfrm rot="5400000">
              <a:off x="511804" y="3810000"/>
              <a:ext cx="254000" cy="254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5C97ED5-E38A-BE15-4827-228D09E8B2F3}"/>
                </a:ext>
                <a:ext uri="{C183D7F6-B498-43B3-948B-1728B52AA6E4}">
                  <adec:decorative xmlns:adec="http://schemas.microsoft.com/office/drawing/2017/decorative" val="1"/>
                </a:ext>
              </a:extLst>
            </p:cNvPr>
            <p:cNvSpPr/>
            <p:nvPr userDrawn="1"/>
          </p:nvSpPr>
          <p:spPr>
            <a:xfrm rot="5400000">
              <a:off x="257804" y="3810000"/>
              <a:ext cx="254000" cy="254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8A189113-A328-4F9F-766C-BEC881AAE398}"/>
                </a:ext>
                <a:ext uri="{C183D7F6-B498-43B3-948B-1728B52AA6E4}">
                  <adec:decorative xmlns:adec="http://schemas.microsoft.com/office/drawing/2017/decorative" val="1"/>
                </a:ext>
              </a:extLst>
            </p:cNvPr>
            <p:cNvSpPr/>
            <p:nvPr userDrawn="1"/>
          </p:nvSpPr>
          <p:spPr>
            <a:xfrm rot="5400000">
              <a:off x="3804" y="3810000"/>
              <a:ext cx="254000" cy="254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 name="Graphic 7">
            <a:extLst>
              <a:ext uri="{FF2B5EF4-FFF2-40B4-BE49-F238E27FC236}">
                <a16:creationId xmlns:a16="http://schemas.microsoft.com/office/drawing/2014/main" id="{F9731DA1-2FAC-0AA5-3ADC-2F41D1EB874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0000">
            <a:off x="499215" y="4760084"/>
            <a:ext cx="381000" cy="381000"/>
          </a:xfrm>
          <a:prstGeom prst="rect">
            <a:avLst/>
          </a:prstGeom>
        </p:spPr>
      </p:pic>
      <p:pic>
        <p:nvPicPr>
          <p:cNvPr id="22" name="Graphic 21">
            <a:extLst>
              <a:ext uri="{FF2B5EF4-FFF2-40B4-BE49-F238E27FC236}">
                <a16:creationId xmlns:a16="http://schemas.microsoft.com/office/drawing/2014/main" id="{2963149B-6566-0649-467F-0AB3532C004D}"/>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93774" y="3789758"/>
            <a:ext cx="357447" cy="357447"/>
          </a:xfrm>
          <a:prstGeom prst="rect">
            <a:avLst/>
          </a:prstGeom>
        </p:spPr>
      </p:pic>
      <p:sp>
        <p:nvSpPr>
          <p:cNvPr id="26" name="TextBox 25">
            <a:extLst>
              <a:ext uri="{FF2B5EF4-FFF2-40B4-BE49-F238E27FC236}">
                <a16:creationId xmlns:a16="http://schemas.microsoft.com/office/drawing/2014/main" id="{F541B5CE-910B-8DB1-5F8F-223E940133F0}"/>
              </a:ext>
            </a:extLst>
          </p:cNvPr>
          <p:cNvSpPr txBox="1"/>
          <p:nvPr userDrawn="1"/>
        </p:nvSpPr>
        <p:spPr>
          <a:xfrm>
            <a:off x="1016000" y="3820701"/>
            <a:ext cx="3811072" cy="254000"/>
          </a:xfrm>
          <a:prstGeom prst="rect">
            <a:avLst/>
          </a:prstGeom>
          <a:noFill/>
        </p:spPr>
        <p:txBody>
          <a:bodyPr wrap="square" lIns="0" tIns="0" rIns="0" bIns="0" anchor="ctr" anchorCtr="0">
            <a:noAutofit/>
          </a:bodyPr>
          <a:lstStyle/>
          <a:p>
            <a:pPr lvl="0"/>
            <a:r>
              <a:rPr lang="en-GB" sz="2000" b="0" i="0" dirty="0">
                <a:solidFill>
                  <a:schemeClr val="tx1"/>
                </a:solidFill>
                <a:effectLst/>
                <a:latin typeface="+mn-lt"/>
              </a:rPr>
              <a:t>help@jisc.ac.uk</a:t>
            </a:r>
            <a:endParaRPr lang="en-US" sz="2000" dirty="0">
              <a:solidFill>
                <a:schemeClr val="tx1"/>
              </a:solidFill>
              <a:latin typeface="+mn-lt"/>
            </a:endParaRPr>
          </a:p>
        </p:txBody>
      </p:sp>
      <p:sp>
        <p:nvSpPr>
          <p:cNvPr id="37" name="TextBox 36">
            <a:extLst>
              <a:ext uri="{FF2B5EF4-FFF2-40B4-BE49-F238E27FC236}">
                <a16:creationId xmlns:a16="http://schemas.microsoft.com/office/drawing/2014/main" id="{6A377040-090C-C516-A33D-6A640001181C}"/>
              </a:ext>
            </a:extLst>
          </p:cNvPr>
          <p:cNvSpPr txBox="1"/>
          <p:nvPr userDrawn="1"/>
        </p:nvSpPr>
        <p:spPr>
          <a:xfrm>
            <a:off x="1016000" y="4831824"/>
            <a:ext cx="4064000" cy="256176"/>
          </a:xfrm>
          <a:prstGeom prst="rect">
            <a:avLst/>
          </a:prstGeom>
          <a:noFill/>
        </p:spPr>
        <p:txBody>
          <a:bodyPr wrap="square" lIns="0" tIns="0" rIns="0" bIns="0" anchor="ctr" anchorCtr="0">
            <a:noAutofit/>
          </a:bodyPr>
          <a:lstStyle/>
          <a:p>
            <a:pPr lvl="0"/>
            <a:r>
              <a:rPr lang="en-GB" sz="2000" b="0" i="0" dirty="0">
                <a:solidFill>
                  <a:schemeClr val="tx1"/>
                </a:solidFill>
                <a:effectLst/>
                <a:latin typeface="+mn-lt"/>
              </a:rPr>
              <a:t>jisc.ac.uk</a:t>
            </a:r>
            <a:endParaRPr lang="en-US" sz="2000" dirty="0">
              <a:solidFill>
                <a:schemeClr val="tx1"/>
              </a:solidFill>
              <a:latin typeface="+mn-lt"/>
            </a:endParaRPr>
          </a:p>
        </p:txBody>
      </p:sp>
      <p:sp>
        <p:nvSpPr>
          <p:cNvPr id="11" name="TextBox 10">
            <a:extLst>
              <a:ext uri="{FF2B5EF4-FFF2-40B4-BE49-F238E27FC236}">
                <a16:creationId xmlns:a16="http://schemas.microsoft.com/office/drawing/2014/main" id="{B8EE63DC-B33F-6777-5630-C031853AD5B3}"/>
              </a:ext>
            </a:extLst>
          </p:cNvPr>
          <p:cNvSpPr txBox="1"/>
          <p:nvPr userDrawn="1"/>
        </p:nvSpPr>
        <p:spPr>
          <a:xfrm>
            <a:off x="1014927" y="4323728"/>
            <a:ext cx="3811072" cy="254000"/>
          </a:xfrm>
          <a:prstGeom prst="rect">
            <a:avLst/>
          </a:prstGeom>
          <a:noFill/>
        </p:spPr>
        <p:txBody>
          <a:bodyPr wrap="square" lIns="0" tIns="0" rIns="0" bIns="0" anchor="ctr" anchorCtr="0">
            <a:noAutofit/>
          </a:bodyPr>
          <a:lstStyle/>
          <a:p>
            <a:pPr lvl="0"/>
            <a:r>
              <a:rPr lang="en-GB" sz="2000" b="0" i="0" dirty="0">
                <a:solidFill>
                  <a:schemeClr val="tx1"/>
                </a:solidFill>
                <a:effectLst/>
                <a:latin typeface="+mn-lt"/>
              </a:rPr>
              <a:t>0300 300 2212</a:t>
            </a:r>
            <a:endParaRPr lang="en-US" sz="2000" dirty="0">
              <a:solidFill>
                <a:schemeClr val="tx1"/>
              </a:solidFill>
              <a:latin typeface="+mn-lt"/>
            </a:endParaRPr>
          </a:p>
        </p:txBody>
      </p:sp>
      <p:pic>
        <p:nvPicPr>
          <p:cNvPr id="31" name="Graphic 30">
            <a:extLst>
              <a:ext uri="{FF2B5EF4-FFF2-40B4-BE49-F238E27FC236}">
                <a16:creationId xmlns:a16="http://schemas.microsoft.com/office/drawing/2014/main" id="{2D5371F1-611F-5F3E-36AA-DE37D51CCCAD}"/>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54684" y="4244659"/>
            <a:ext cx="437790" cy="437790"/>
          </a:xfrm>
          <a:prstGeom prst="rect">
            <a:avLst/>
          </a:prstGeom>
        </p:spPr>
      </p:pic>
      <p:pic>
        <p:nvPicPr>
          <p:cNvPr id="6" name="Graphic 5" descr="Jisc: for the future of education and research">
            <a:extLst>
              <a:ext uri="{FF2B5EF4-FFF2-40B4-BE49-F238E27FC236}">
                <a16:creationId xmlns:a16="http://schemas.microsoft.com/office/drawing/2014/main" id="{E487B674-5F52-B76B-1517-8D06628CCB7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508000" y="508000"/>
            <a:ext cx="6318000" cy="756000"/>
          </a:xfrm>
          <a:prstGeom prst="rect">
            <a:avLst/>
          </a:prstGeom>
        </p:spPr>
      </p:pic>
      <p:sp>
        <p:nvSpPr>
          <p:cNvPr id="13" name="TextBox 12">
            <a:extLst>
              <a:ext uri="{FF2B5EF4-FFF2-40B4-BE49-F238E27FC236}">
                <a16:creationId xmlns:a16="http://schemas.microsoft.com/office/drawing/2014/main" id="{25F63FE5-BA15-0708-C3ED-624D7516D5B6}"/>
              </a:ext>
            </a:extLst>
          </p:cNvPr>
          <p:cNvSpPr txBox="1"/>
          <p:nvPr userDrawn="1"/>
        </p:nvSpPr>
        <p:spPr>
          <a:xfrm>
            <a:off x="511804" y="-833620"/>
            <a:ext cx="3810000" cy="738664"/>
          </a:xfrm>
          <a:prstGeom prst="rect">
            <a:avLst/>
          </a:prstGeom>
          <a:noFill/>
        </p:spPr>
        <p:txBody>
          <a:bodyPr wrap="square" lIns="0" tIns="0" rIns="0" bIns="0" rtlCol="0">
            <a:noAutofit/>
          </a:bodyPr>
          <a:lstStyle/>
          <a:p>
            <a:r>
              <a:rPr lang="en-GB" sz="3600" dirty="0">
                <a:solidFill>
                  <a:schemeClr val="tx1"/>
                </a:solidFill>
                <a:latin typeface="Roboto" panose="02000000000000000000" pitchFamily="2" charset="0"/>
                <a:ea typeface="Roboto" panose="02000000000000000000" pitchFamily="2" charset="0"/>
              </a:rPr>
              <a:t>Closing</a:t>
            </a:r>
          </a:p>
        </p:txBody>
      </p:sp>
      <p:sp>
        <p:nvSpPr>
          <p:cNvPr id="2" name="Rectangle 1">
            <a:extLst>
              <a:ext uri="{FF2B5EF4-FFF2-40B4-BE49-F238E27FC236}">
                <a16:creationId xmlns:a16="http://schemas.microsoft.com/office/drawing/2014/main" id="{E17828DF-DE95-E22B-8769-163BD1FD7A54}"/>
              </a:ext>
              <a:ext uri="{C183D7F6-B498-43B3-948B-1728B52AA6E4}">
                <adec:decorative xmlns:adec="http://schemas.microsoft.com/office/drawing/2017/decorative" val="1"/>
              </a:ext>
            </a:extLst>
          </p:cNvPr>
          <p:cNvSpPr/>
          <p:nvPr userDrawn="1"/>
        </p:nvSpPr>
        <p:spPr>
          <a:xfrm>
            <a:off x="8636000" y="3302000"/>
            <a:ext cx="3556000" cy="3555999"/>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DDF0982B-0F49-3F01-EB01-AF566EACFB76}"/>
              </a:ext>
              <a:ext uri="{C183D7F6-B498-43B3-948B-1728B52AA6E4}">
                <adec:decorative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8873956" y="5072113"/>
            <a:ext cx="1417275" cy="511943"/>
          </a:xfrm>
          <a:prstGeom prst="rect">
            <a:avLst/>
          </a:prstGeom>
        </p:spPr>
      </p:pic>
      <p:pic>
        <p:nvPicPr>
          <p:cNvPr id="14" name="Graphic 13">
            <a:extLst>
              <a:ext uri="{FF2B5EF4-FFF2-40B4-BE49-F238E27FC236}">
                <a16:creationId xmlns:a16="http://schemas.microsoft.com/office/drawing/2014/main" id="{9F4A896F-F57A-4CC9-893D-5898C031E037}"/>
              </a:ext>
              <a:ext uri="{C183D7F6-B498-43B3-948B-1728B52AA6E4}">
                <adec:decorative xmlns:adec="http://schemas.microsoft.com/office/drawing/2017/decorative" val="1"/>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8896903" y="3589612"/>
            <a:ext cx="253999" cy="224366"/>
          </a:xfrm>
          <a:prstGeom prst="rect">
            <a:avLst/>
          </a:prstGeom>
        </p:spPr>
      </p:pic>
      <p:pic>
        <p:nvPicPr>
          <p:cNvPr id="15" name="Graphic 14">
            <a:extLst>
              <a:ext uri="{FF2B5EF4-FFF2-40B4-BE49-F238E27FC236}">
                <a16:creationId xmlns:a16="http://schemas.microsoft.com/office/drawing/2014/main" id="{54AD5FF5-F6CF-445A-922C-A4245AE5F2D6}"/>
              </a:ext>
              <a:ext uri="{C183D7F6-B498-43B3-948B-1728B52AA6E4}">
                <adec:decorative xmlns:adec="http://schemas.microsoft.com/office/drawing/2017/decorative" val="1"/>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8896902" y="3931766"/>
            <a:ext cx="254000" cy="254000"/>
          </a:xfrm>
          <a:prstGeom prst="rect">
            <a:avLst/>
          </a:prstGeom>
        </p:spPr>
      </p:pic>
      <p:pic>
        <p:nvPicPr>
          <p:cNvPr id="16" name="Graphic 15">
            <a:extLst>
              <a:ext uri="{FF2B5EF4-FFF2-40B4-BE49-F238E27FC236}">
                <a16:creationId xmlns:a16="http://schemas.microsoft.com/office/drawing/2014/main" id="{068BB99C-AA86-E095-A002-55755C154945}"/>
              </a:ext>
              <a:ext uri="{C183D7F6-B498-43B3-948B-1728B52AA6E4}">
                <adec:decorative xmlns:adec="http://schemas.microsoft.com/office/drawing/2017/decorative" val="1"/>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8873956" y="4303554"/>
            <a:ext cx="299892" cy="299892"/>
          </a:xfrm>
          <a:prstGeom prst="rect">
            <a:avLst/>
          </a:prstGeom>
        </p:spPr>
      </p:pic>
      <p:sp>
        <p:nvSpPr>
          <p:cNvPr id="17" name="TextBox 16">
            <a:extLst>
              <a:ext uri="{FF2B5EF4-FFF2-40B4-BE49-F238E27FC236}">
                <a16:creationId xmlns:a16="http://schemas.microsoft.com/office/drawing/2014/main" id="{BAD12499-18AA-6600-2079-49085A019575}"/>
              </a:ext>
            </a:extLst>
          </p:cNvPr>
          <p:cNvSpPr txBox="1"/>
          <p:nvPr userDrawn="1"/>
        </p:nvSpPr>
        <p:spPr>
          <a:xfrm>
            <a:off x="9161187" y="3565227"/>
            <a:ext cx="2791056" cy="246221"/>
          </a:xfrm>
          <a:prstGeom prst="rect">
            <a:avLst/>
          </a:prstGeom>
          <a:noFill/>
        </p:spPr>
        <p:txBody>
          <a:bodyPr wrap="square" tIns="0" rIns="0" bIns="0" anchor="ctr">
            <a:spAutoFit/>
          </a:bodyPr>
          <a:lstStyle/>
          <a:p>
            <a:pPr lvl="0"/>
            <a:r>
              <a:rPr lang="en-GB" sz="1600" b="0" i="0" dirty="0">
                <a:solidFill>
                  <a:schemeClr val="tx1"/>
                </a:solidFill>
                <a:effectLst/>
                <a:latin typeface="+mn-lt"/>
              </a:rPr>
              <a:t>@jisc.bsky.social</a:t>
            </a:r>
            <a:endParaRPr lang="en-US" sz="1600" dirty="0">
              <a:solidFill>
                <a:schemeClr val="tx1"/>
              </a:solidFill>
              <a:latin typeface="+mn-lt"/>
            </a:endParaRPr>
          </a:p>
        </p:txBody>
      </p:sp>
      <p:sp>
        <p:nvSpPr>
          <p:cNvPr id="25" name="TextBox 24">
            <a:extLst>
              <a:ext uri="{FF2B5EF4-FFF2-40B4-BE49-F238E27FC236}">
                <a16:creationId xmlns:a16="http://schemas.microsoft.com/office/drawing/2014/main" id="{8CF213CC-7CA6-3803-07DE-AAFF8B50F397}"/>
              </a:ext>
            </a:extLst>
          </p:cNvPr>
          <p:cNvSpPr txBox="1"/>
          <p:nvPr userDrawn="1"/>
        </p:nvSpPr>
        <p:spPr>
          <a:xfrm>
            <a:off x="9158243" y="3948403"/>
            <a:ext cx="2859532" cy="246221"/>
          </a:xfrm>
          <a:prstGeom prst="rect">
            <a:avLst/>
          </a:prstGeom>
          <a:noFill/>
        </p:spPr>
        <p:txBody>
          <a:bodyPr wrap="square" tIns="0" rIns="0" bIns="0" anchor="ctr">
            <a:spAutoFit/>
          </a:bodyPr>
          <a:lstStyle/>
          <a:p>
            <a:pPr lvl="0"/>
            <a:r>
              <a:rPr lang="en-GB" sz="1600" b="0" i="0" dirty="0">
                <a:solidFill>
                  <a:schemeClr val="tx1"/>
                </a:solidFill>
                <a:effectLst/>
                <a:latin typeface="+mn-lt"/>
              </a:rPr>
              <a:t>@jiscsocial</a:t>
            </a:r>
            <a:endParaRPr lang="en-US" sz="1600" dirty="0">
              <a:solidFill>
                <a:schemeClr val="tx1"/>
              </a:solidFill>
              <a:latin typeface="+mn-lt"/>
            </a:endParaRPr>
          </a:p>
        </p:txBody>
      </p:sp>
      <p:sp>
        <p:nvSpPr>
          <p:cNvPr id="27" name="TextBox 26">
            <a:extLst>
              <a:ext uri="{FF2B5EF4-FFF2-40B4-BE49-F238E27FC236}">
                <a16:creationId xmlns:a16="http://schemas.microsoft.com/office/drawing/2014/main" id="{9C5A55A4-EE64-BC08-F2AB-B1DC5A5ECB17}"/>
              </a:ext>
            </a:extLst>
          </p:cNvPr>
          <p:cNvSpPr txBox="1"/>
          <p:nvPr userDrawn="1"/>
        </p:nvSpPr>
        <p:spPr>
          <a:xfrm>
            <a:off x="9158243" y="4337182"/>
            <a:ext cx="2859532" cy="246221"/>
          </a:xfrm>
          <a:prstGeom prst="rect">
            <a:avLst/>
          </a:prstGeom>
          <a:noFill/>
        </p:spPr>
        <p:txBody>
          <a:bodyPr wrap="square" tIns="0" rIns="0" bIns="0" anchor="ctr">
            <a:spAutoFit/>
          </a:bodyPr>
          <a:lstStyle/>
          <a:p>
            <a:pPr lvl="0"/>
            <a:r>
              <a:rPr lang="en-GB" sz="1600" b="0" i="0" u="none" strike="noStrike" dirty="0">
                <a:solidFill>
                  <a:schemeClr val="tx1"/>
                </a:solidFill>
                <a:effectLst/>
                <a:latin typeface="+mn-lt"/>
              </a:rPr>
              <a:t>linkedin.com/company/jisc</a:t>
            </a:r>
            <a:endParaRPr lang="en-US" sz="1600" dirty="0">
              <a:solidFill>
                <a:schemeClr val="tx1"/>
              </a:solidFill>
              <a:latin typeface="+mn-lt"/>
            </a:endParaRPr>
          </a:p>
        </p:txBody>
      </p:sp>
      <p:sp>
        <p:nvSpPr>
          <p:cNvPr id="30" name="TextBox 29">
            <a:extLst>
              <a:ext uri="{FF2B5EF4-FFF2-40B4-BE49-F238E27FC236}">
                <a16:creationId xmlns:a16="http://schemas.microsoft.com/office/drawing/2014/main" id="{158FBD53-4032-E9FB-5B94-36C2B191C85E}"/>
              </a:ext>
            </a:extLst>
          </p:cNvPr>
          <p:cNvSpPr txBox="1"/>
          <p:nvPr userDrawn="1"/>
        </p:nvSpPr>
        <p:spPr>
          <a:xfrm>
            <a:off x="8900914" y="5842000"/>
            <a:ext cx="3064044" cy="430887"/>
          </a:xfrm>
          <a:prstGeom prst="rect">
            <a:avLst/>
          </a:prstGeom>
          <a:noFill/>
        </p:spPr>
        <p:txBody>
          <a:bodyPr wrap="square" lIns="0" tIns="0" rIns="0" bIns="0" rtlCol="0">
            <a:spAutoFit/>
          </a:bodyPr>
          <a:lstStyle/>
          <a:p>
            <a:pPr marL="0" marR="0" lvl="0" indent="0" algn="l" defTabSz="914332" rtl="0" eaLnBrk="1" fontAlgn="auto" latinLnBrk="0" hangingPunct="1">
              <a:lnSpc>
                <a:spcPct val="100000"/>
              </a:lnSpc>
              <a:spcBef>
                <a:spcPts val="0"/>
              </a:spcBef>
              <a:spcAft>
                <a:spcPts val="0"/>
              </a:spcAft>
              <a:buClrTx/>
              <a:buSzTx/>
              <a:buFontTx/>
              <a:buNone/>
              <a:tabLst/>
              <a:defRPr/>
            </a:pPr>
            <a:r>
              <a:rPr lang="en-GB" sz="1400" dirty="0">
                <a:solidFill>
                  <a:schemeClr val="tx1"/>
                </a:solidFill>
              </a:rPr>
              <a:t>Except where otherwise noted, this work is licensed under CC-BY-NC-ND.</a:t>
            </a:r>
          </a:p>
        </p:txBody>
      </p:sp>
      <p:sp>
        <p:nvSpPr>
          <p:cNvPr id="32" name="Rectangle 31">
            <a:extLst>
              <a:ext uri="{FF2B5EF4-FFF2-40B4-BE49-F238E27FC236}">
                <a16:creationId xmlns:a16="http://schemas.microsoft.com/office/drawing/2014/main" id="{500BD367-4F03-3982-99AF-E97A641DF969}"/>
              </a:ext>
              <a:ext uri="{C183D7F6-B498-43B3-948B-1728B52AA6E4}">
                <adec:decorative xmlns:adec="http://schemas.microsoft.com/office/drawing/2017/decorative" val="1"/>
              </a:ext>
            </a:extLst>
          </p:cNvPr>
          <p:cNvSpPr/>
          <p:nvPr userDrawn="1"/>
        </p:nvSpPr>
        <p:spPr>
          <a:xfrm rot="10800000">
            <a:off x="8641565" y="2796432"/>
            <a:ext cx="504000" cy="504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7A80B6CB-5F42-FE88-01A7-C69E3F7E4AB4}"/>
              </a:ext>
              <a:ext uri="{C183D7F6-B498-43B3-948B-1728B52AA6E4}">
                <adec:decorative xmlns:adec="http://schemas.microsoft.com/office/drawing/2017/decorative" val="1"/>
              </a:ext>
            </a:extLst>
          </p:cNvPr>
          <p:cNvSpPr/>
          <p:nvPr userDrawn="1"/>
        </p:nvSpPr>
        <p:spPr>
          <a:xfrm rot="10800000">
            <a:off x="8136686" y="3300774"/>
            <a:ext cx="504879" cy="504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D4CEF30C-9B08-20C9-C9B8-A002FFEFE82C}"/>
              </a:ext>
              <a:ext uri="{C183D7F6-B498-43B3-948B-1728B52AA6E4}">
                <adec:decorative xmlns:adec="http://schemas.microsoft.com/office/drawing/2017/decorative" val="1"/>
              </a:ext>
            </a:extLst>
          </p:cNvPr>
          <p:cNvSpPr/>
          <p:nvPr userDrawn="1"/>
        </p:nvSpPr>
        <p:spPr>
          <a:xfrm rot="10800000">
            <a:off x="8136686" y="2796432"/>
            <a:ext cx="504879" cy="504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8637572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TRAPLINE 1">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Graphic 20" descr="Jisc: for the future of education and research">
            <a:extLst>
              <a:ext uri="{FF2B5EF4-FFF2-40B4-BE49-F238E27FC236}">
                <a16:creationId xmlns:a16="http://schemas.microsoft.com/office/drawing/2014/main" id="{DDD33347-43B7-B2EF-FABC-C2A2A19759A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3200" y="763200"/>
            <a:ext cx="6318000" cy="756000"/>
          </a:xfrm>
          <a:prstGeom prst="rect">
            <a:avLst/>
          </a:prstGeom>
        </p:spPr>
      </p:pic>
      <p:grpSp>
        <p:nvGrpSpPr>
          <p:cNvPr id="22" name="Group 21">
            <a:extLst>
              <a:ext uri="{FF2B5EF4-FFF2-40B4-BE49-F238E27FC236}">
                <a16:creationId xmlns:a16="http://schemas.microsoft.com/office/drawing/2014/main" id="{6A28B89E-200B-EF51-8A72-7546370B6687}"/>
              </a:ext>
            </a:extLst>
          </p:cNvPr>
          <p:cNvGrpSpPr/>
          <p:nvPr userDrawn="1"/>
        </p:nvGrpSpPr>
        <p:grpSpPr>
          <a:xfrm rot="5400000">
            <a:off x="10160000" y="1270000"/>
            <a:ext cx="1524000" cy="508000"/>
            <a:chOff x="762000" y="1524000"/>
            <a:chExt cx="1524000" cy="508000"/>
          </a:xfrm>
        </p:grpSpPr>
        <p:sp>
          <p:nvSpPr>
            <p:cNvPr id="23" name="Rectangle 22">
              <a:extLst>
                <a:ext uri="{FF2B5EF4-FFF2-40B4-BE49-F238E27FC236}">
                  <a16:creationId xmlns:a16="http://schemas.microsoft.com/office/drawing/2014/main" id="{4241A77B-37BE-F8FC-3996-F3B7E74BF9A3}"/>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7B5A1D73-C193-A2F0-1C3A-18E6478813A1}"/>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ACE93D76-F2C5-FA42-4EAA-D0B67F80EE43}"/>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3164030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TRAPLINE 2">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Graphic 19" descr="Jisc: Powering the future of education and research">
            <a:extLst>
              <a:ext uri="{FF2B5EF4-FFF2-40B4-BE49-F238E27FC236}">
                <a16:creationId xmlns:a16="http://schemas.microsoft.com/office/drawing/2014/main" id="{CB4C4682-8BD0-0EF3-287C-28E63604AD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2000" y="762000"/>
            <a:ext cx="7380000" cy="756000"/>
          </a:xfrm>
          <a:prstGeom prst="rect">
            <a:avLst/>
          </a:prstGeom>
        </p:spPr>
      </p:pic>
      <p:grpSp>
        <p:nvGrpSpPr>
          <p:cNvPr id="25" name="Group 24">
            <a:extLst>
              <a:ext uri="{FF2B5EF4-FFF2-40B4-BE49-F238E27FC236}">
                <a16:creationId xmlns:a16="http://schemas.microsoft.com/office/drawing/2014/main" id="{369BE404-304D-5DD0-148B-DA324D24F962}"/>
              </a:ext>
            </a:extLst>
          </p:cNvPr>
          <p:cNvGrpSpPr/>
          <p:nvPr userDrawn="1"/>
        </p:nvGrpSpPr>
        <p:grpSpPr>
          <a:xfrm rot="5400000">
            <a:off x="10160000" y="1270000"/>
            <a:ext cx="1524000" cy="508000"/>
            <a:chOff x="762000" y="1524000"/>
            <a:chExt cx="1524000" cy="508000"/>
          </a:xfrm>
        </p:grpSpPr>
        <p:sp>
          <p:nvSpPr>
            <p:cNvPr id="26" name="Rectangle 25">
              <a:extLst>
                <a:ext uri="{FF2B5EF4-FFF2-40B4-BE49-F238E27FC236}">
                  <a16:creationId xmlns:a16="http://schemas.microsoft.com/office/drawing/2014/main" id="{D23444DB-D6C0-F54E-F5F7-B0C46F271499}"/>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52537347-D469-FF06-292D-EE0FC7487EFA}"/>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734E43BD-D0C8-9BAE-83EA-5FF51D5DE5C6}"/>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83854180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TRAPLINE 3">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descr="Jisc: Protecting the future of education and research">
            <a:extLst>
              <a:ext uri="{FF2B5EF4-FFF2-40B4-BE49-F238E27FC236}">
                <a16:creationId xmlns:a16="http://schemas.microsoft.com/office/drawing/2014/main" id="{805614F2-70BD-D819-D62C-215C8F62C8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2000" y="762000"/>
            <a:ext cx="7380000" cy="756000"/>
          </a:xfrm>
          <a:prstGeom prst="rect">
            <a:avLst/>
          </a:prstGeom>
        </p:spPr>
      </p:pic>
      <p:grpSp>
        <p:nvGrpSpPr>
          <p:cNvPr id="11" name="Group 10">
            <a:extLst>
              <a:ext uri="{FF2B5EF4-FFF2-40B4-BE49-F238E27FC236}">
                <a16:creationId xmlns:a16="http://schemas.microsoft.com/office/drawing/2014/main" id="{967C6E47-F89F-A277-B1AD-62AD35B9E5D2}"/>
              </a:ext>
            </a:extLst>
          </p:cNvPr>
          <p:cNvGrpSpPr/>
          <p:nvPr userDrawn="1"/>
        </p:nvGrpSpPr>
        <p:grpSpPr>
          <a:xfrm rot="5400000">
            <a:off x="10160000" y="1270000"/>
            <a:ext cx="1524000" cy="508000"/>
            <a:chOff x="762000" y="1524000"/>
            <a:chExt cx="1524000" cy="508000"/>
          </a:xfrm>
        </p:grpSpPr>
        <p:sp>
          <p:nvSpPr>
            <p:cNvPr id="12" name="Rectangle 11">
              <a:extLst>
                <a:ext uri="{FF2B5EF4-FFF2-40B4-BE49-F238E27FC236}">
                  <a16:creationId xmlns:a16="http://schemas.microsoft.com/office/drawing/2014/main" id="{2C6A3849-F9CE-2CFB-8634-830C785AE798}"/>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F518972-C748-473A-0510-4DA256B92AD0}"/>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BE0A8F0-44BF-F4A0-B63A-41DBD5E15A74}"/>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23035087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TRAPLINE 4">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 name="Group 10">
            <a:extLst>
              <a:ext uri="{FF2B5EF4-FFF2-40B4-BE49-F238E27FC236}">
                <a16:creationId xmlns:a16="http://schemas.microsoft.com/office/drawing/2014/main" id="{967C6E47-F89F-A277-B1AD-62AD35B9E5D2}"/>
              </a:ext>
            </a:extLst>
          </p:cNvPr>
          <p:cNvGrpSpPr/>
          <p:nvPr userDrawn="1"/>
        </p:nvGrpSpPr>
        <p:grpSpPr>
          <a:xfrm rot="5400000">
            <a:off x="10160000" y="1270000"/>
            <a:ext cx="1524000" cy="508000"/>
            <a:chOff x="762000" y="1524000"/>
            <a:chExt cx="1524000" cy="508000"/>
          </a:xfrm>
        </p:grpSpPr>
        <p:sp>
          <p:nvSpPr>
            <p:cNvPr id="12" name="Rectangle 11">
              <a:extLst>
                <a:ext uri="{FF2B5EF4-FFF2-40B4-BE49-F238E27FC236}">
                  <a16:creationId xmlns:a16="http://schemas.microsoft.com/office/drawing/2014/main" id="{2C6A3849-F9CE-2CFB-8634-830C785AE798}"/>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F518972-C748-473A-0510-4DA256B92AD0}"/>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BE0A8F0-44BF-F4A0-B63A-41DBD5E15A74}"/>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Graphic 3" descr="Jisc: Shaping the future of education and research">
            <a:extLst>
              <a:ext uri="{FF2B5EF4-FFF2-40B4-BE49-F238E27FC236}">
                <a16:creationId xmlns:a16="http://schemas.microsoft.com/office/drawing/2014/main" id="{5F3A3C6B-BE41-D79D-536E-83EAE3EC254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2000" y="762000"/>
            <a:ext cx="7380000" cy="756000"/>
          </a:xfrm>
          <a:prstGeom prst="rect">
            <a:avLst/>
          </a:prstGeom>
        </p:spPr>
      </p:pic>
    </p:spTree>
    <p:extLst>
      <p:ext uri="{BB962C8B-B14F-4D97-AF65-F5344CB8AC3E}">
        <p14:creationId xmlns:p14="http://schemas.microsoft.com/office/powerpoint/2010/main" val="61645013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STRAPLINE 5">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 name="Group 10">
            <a:extLst>
              <a:ext uri="{FF2B5EF4-FFF2-40B4-BE49-F238E27FC236}">
                <a16:creationId xmlns:a16="http://schemas.microsoft.com/office/drawing/2014/main" id="{967C6E47-F89F-A277-B1AD-62AD35B9E5D2}"/>
              </a:ext>
            </a:extLst>
          </p:cNvPr>
          <p:cNvGrpSpPr/>
          <p:nvPr userDrawn="1"/>
        </p:nvGrpSpPr>
        <p:grpSpPr>
          <a:xfrm rot="5400000">
            <a:off x="10160000" y="1270000"/>
            <a:ext cx="1524000" cy="508000"/>
            <a:chOff x="762000" y="1524000"/>
            <a:chExt cx="1524000" cy="508000"/>
          </a:xfrm>
        </p:grpSpPr>
        <p:sp>
          <p:nvSpPr>
            <p:cNvPr id="12" name="Rectangle 11">
              <a:extLst>
                <a:ext uri="{FF2B5EF4-FFF2-40B4-BE49-F238E27FC236}">
                  <a16:creationId xmlns:a16="http://schemas.microsoft.com/office/drawing/2014/main" id="{2C6A3849-F9CE-2CFB-8634-830C785AE798}"/>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F518972-C748-473A-0510-4DA256B92AD0}"/>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BE0A8F0-44BF-F4A0-B63A-41DBD5E15A74}"/>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7" name="Graphic 6" descr="Jisc: Connecting the future of education and research">
            <a:extLst>
              <a:ext uri="{FF2B5EF4-FFF2-40B4-BE49-F238E27FC236}">
                <a16:creationId xmlns:a16="http://schemas.microsoft.com/office/drawing/2014/main" id="{66AAB9DD-29B1-92EC-5C71-2BC2BA3C0A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2000" y="762000"/>
            <a:ext cx="7380000" cy="756000"/>
          </a:xfrm>
          <a:prstGeom prst="rect">
            <a:avLst/>
          </a:prstGeom>
        </p:spPr>
      </p:pic>
    </p:spTree>
    <p:extLst>
      <p:ext uri="{BB962C8B-B14F-4D97-AF65-F5344CB8AC3E}">
        <p14:creationId xmlns:p14="http://schemas.microsoft.com/office/powerpoint/2010/main" val="141014210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STRAPLINE 6">
    <p:bg>
      <p:bgPr>
        <a:solidFill>
          <a:schemeClr val="accent5"/>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E532D45C-382A-8A81-152A-CCE6C70E79A0}"/>
              </a:ext>
            </a:extLst>
          </p:cNvPr>
          <p:cNvSpPr>
            <a:spLocks noGrp="1"/>
          </p:cNvSpPr>
          <p:nvPr userDrawn="1">
            <p:ph type="body" sz="quarter" idx="12" hasCustomPrompt="1"/>
          </p:nvPr>
        </p:nvSpPr>
        <p:spPr>
          <a:xfrm>
            <a:off x="763600" y="5095510"/>
            <a:ext cx="8380400" cy="1000490"/>
          </a:xfrm>
          <a:prstGeom prst="rect">
            <a:avLst/>
          </a:prstGeom>
        </p:spPr>
        <p:txBody>
          <a:bodyPr lIns="0" anchor="b"/>
          <a:lstStyle>
            <a:lvl1pPr marL="0" indent="0">
              <a:buFontTx/>
              <a:buNone/>
              <a:defRPr sz="2000">
                <a:solidFill>
                  <a:schemeClr val="tx1"/>
                </a:solidFill>
              </a:defRPr>
            </a:lvl1pPr>
          </a:lstStyle>
          <a:p>
            <a:pPr lvl="0"/>
            <a:r>
              <a:rPr lang="en-GB" dirty="0"/>
              <a:t>Speaker name and title</a:t>
            </a:r>
          </a:p>
        </p:txBody>
      </p:sp>
      <p:sp>
        <p:nvSpPr>
          <p:cNvPr id="6" name="Title 1">
            <a:extLst>
              <a:ext uri="{FF2B5EF4-FFF2-40B4-BE49-F238E27FC236}">
                <a16:creationId xmlns:a16="http://schemas.microsoft.com/office/drawing/2014/main" id="{0779313D-E42B-2C02-62D3-2F8DA968DF2C}"/>
              </a:ext>
            </a:extLst>
          </p:cNvPr>
          <p:cNvSpPr>
            <a:spLocks noGrp="1"/>
          </p:cNvSpPr>
          <p:nvPr userDrawn="1">
            <p:ph type="title" hasCustomPrompt="1"/>
          </p:nvPr>
        </p:nvSpPr>
        <p:spPr>
          <a:xfrm>
            <a:off x="763600" y="3302000"/>
            <a:ext cx="8380400" cy="1770892"/>
          </a:xfrm>
          <a:prstGeom prst="rect">
            <a:avLst/>
          </a:prstGeom>
        </p:spPr>
        <p:txBody>
          <a:bodyPr lIns="0" tIns="0" rIns="0" bIns="0"/>
          <a:lstStyle>
            <a:lvl1pPr algn="l">
              <a:lnSpc>
                <a:spcPct val="100000"/>
              </a:lnSpc>
              <a:defRPr sz="3600" b="0" i="0">
                <a:solidFill>
                  <a:schemeClr val="tx1"/>
                </a:solidFill>
                <a:latin typeface="Roboto" panose="02000000000000000000" pitchFamily="2" charset="0"/>
                <a:ea typeface="Roboto" panose="02000000000000000000" pitchFamily="2" charset="0"/>
              </a:defRPr>
            </a:lvl1pPr>
          </a:lstStyle>
          <a:p>
            <a:r>
              <a:rPr lang="en-GB" dirty="0"/>
              <a:t>Presentation title</a:t>
            </a:r>
          </a:p>
        </p:txBody>
      </p:sp>
      <p:sp>
        <p:nvSpPr>
          <p:cNvPr id="3" name="Rectangle 2">
            <a:extLst>
              <a:ext uri="{FF2B5EF4-FFF2-40B4-BE49-F238E27FC236}">
                <a16:creationId xmlns:a16="http://schemas.microsoft.com/office/drawing/2014/main" id="{6D4F4151-62AA-0C23-BC9A-D9E9859F3681}"/>
              </a:ext>
            </a:extLst>
          </p:cNvPr>
          <p:cNvSpPr/>
          <p:nvPr userDrawn="1"/>
        </p:nvSpPr>
        <p:spPr>
          <a:xfrm>
            <a:off x="10668000" y="5333865"/>
            <a:ext cx="1527201" cy="15272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 name="Group 10">
            <a:extLst>
              <a:ext uri="{FF2B5EF4-FFF2-40B4-BE49-F238E27FC236}">
                <a16:creationId xmlns:a16="http://schemas.microsoft.com/office/drawing/2014/main" id="{967C6E47-F89F-A277-B1AD-62AD35B9E5D2}"/>
              </a:ext>
            </a:extLst>
          </p:cNvPr>
          <p:cNvGrpSpPr/>
          <p:nvPr userDrawn="1"/>
        </p:nvGrpSpPr>
        <p:grpSpPr>
          <a:xfrm rot="5400000">
            <a:off x="10160000" y="1270000"/>
            <a:ext cx="1524000" cy="508000"/>
            <a:chOff x="762000" y="1524000"/>
            <a:chExt cx="1524000" cy="508000"/>
          </a:xfrm>
        </p:grpSpPr>
        <p:sp>
          <p:nvSpPr>
            <p:cNvPr id="12" name="Rectangle 11">
              <a:extLst>
                <a:ext uri="{FF2B5EF4-FFF2-40B4-BE49-F238E27FC236}">
                  <a16:creationId xmlns:a16="http://schemas.microsoft.com/office/drawing/2014/main" id="{2C6A3849-F9CE-2CFB-8634-830C785AE798}"/>
                </a:ext>
                <a:ext uri="{C183D7F6-B498-43B3-948B-1728B52AA6E4}">
                  <adec:decorative xmlns:adec="http://schemas.microsoft.com/office/drawing/2017/decorative" val="1"/>
                </a:ext>
              </a:extLst>
            </p:cNvPr>
            <p:cNvSpPr/>
            <p:nvPr userDrawn="1"/>
          </p:nvSpPr>
          <p:spPr>
            <a:xfrm>
              <a:off x="1270000" y="1524000"/>
              <a:ext cx="508000" cy="5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2F518972-C748-473A-0510-4DA256B92AD0}"/>
                </a:ext>
                <a:ext uri="{C183D7F6-B498-43B3-948B-1728B52AA6E4}">
                  <adec:decorative xmlns:adec="http://schemas.microsoft.com/office/drawing/2017/decorative" val="1"/>
                </a:ext>
              </a:extLst>
            </p:cNvPr>
            <p:cNvSpPr/>
            <p:nvPr userDrawn="1"/>
          </p:nvSpPr>
          <p:spPr>
            <a:xfrm>
              <a:off x="762000" y="1524000"/>
              <a:ext cx="508000" cy="5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BE0A8F0-44BF-F4A0-B63A-41DBD5E15A74}"/>
                </a:ext>
                <a:ext uri="{C183D7F6-B498-43B3-948B-1728B52AA6E4}">
                  <adec:decorative xmlns:adec="http://schemas.microsoft.com/office/drawing/2017/decorative" val="1"/>
                </a:ext>
              </a:extLst>
            </p:cNvPr>
            <p:cNvSpPr/>
            <p:nvPr userDrawn="1"/>
          </p:nvSpPr>
          <p:spPr>
            <a:xfrm>
              <a:off x="1778000" y="1524000"/>
              <a:ext cx="508000" cy="5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Graphic 3" descr="Jisc: Leading the future of education and research">
            <a:extLst>
              <a:ext uri="{FF2B5EF4-FFF2-40B4-BE49-F238E27FC236}">
                <a16:creationId xmlns:a16="http://schemas.microsoft.com/office/drawing/2014/main" id="{DFD7D18C-E726-D7FC-62C6-C656CC9E844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2000" y="762000"/>
            <a:ext cx="7415143" cy="759600"/>
          </a:xfrm>
          <a:prstGeom prst="rect">
            <a:avLst/>
          </a:prstGeom>
        </p:spPr>
      </p:pic>
    </p:spTree>
    <p:extLst>
      <p:ext uri="{BB962C8B-B14F-4D97-AF65-F5344CB8AC3E}">
        <p14:creationId xmlns:p14="http://schemas.microsoft.com/office/powerpoint/2010/main" val="182725306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2.svg"/><Relationship Id="rId4" Type="http://schemas.openxmlformats.org/officeDocument/2006/relationships/slideLayout" Target="../slideLayouts/slideLayout21.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2.svg"/><Relationship Id="rId4" Type="http://schemas.openxmlformats.org/officeDocument/2006/relationships/slideLayout" Target="../slideLayouts/slideLayout28.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101128"/>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92" r:id="rId3"/>
    <p:sldLayoutId id="2147483810" r:id="rId4"/>
    <p:sldLayoutId id="2147483811" r:id="rId5"/>
    <p:sldLayoutId id="2147483813" r:id="rId6"/>
    <p:sldLayoutId id="2147483814" r:id="rId7"/>
    <p:sldLayoutId id="2147483815" r:id="rId8"/>
    <p:sldLayoutId id="2147483816" r:id="rId9"/>
    <p:sldLayoutId id="2147483812" r:id="rId10"/>
  </p:sldLayoutIdLst>
  <p:hf hdr="0" dt="0"/>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160" userDrawn="1">
          <p15:clr>
            <a:srgbClr val="F26B43"/>
          </p15:clr>
        </p15:guide>
        <p15:guide id="4" pos="320" userDrawn="1">
          <p15:clr>
            <a:srgbClr val="F26B43"/>
          </p15:clr>
        </p15:guide>
        <p15:guide id="5" pos="480" userDrawn="1">
          <p15:clr>
            <a:srgbClr val="F26B43"/>
          </p15:clr>
        </p15:guide>
        <p15:guide id="6" pos="640" userDrawn="1">
          <p15:clr>
            <a:srgbClr val="F26B43"/>
          </p15:clr>
        </p15:guide>
        <p15:guide id="7" pos="800" userDrawn="1">
          <p15:clr>
            <a:srgbClr val="F26B43"/>
          </p15:clr>
        </p15:guide>
        <p15:guide id="8" pos="960" userDrawn="1">
          <p15:clr>
            <a:srgbClr val="F26B43"/>
          </p15:clr>
        </p15:guide>
        <p15:guide id="9" pos="1120" userDrawn="1">
          <p15:clr>
            <a:srgbClr val="F26B43"/>
          </p15:clr>
        </p15:guide>
        <p15:guide id="10" pos="1280" userDrawn="1">
          <p15:clr>
            <a:srgbClr val="F26B43"/>
          </p15:clr>
        </p15:guide>
        <p15:guide id="11" pos="1440" userDrawn="1">
          <p15:clr>
            <a:srgbClr val="F26B43"/>
          </p15:clr>
        </p15:guide>
        <p15:guide id="12" pos="1600" userDrawn="1">
          <p15:clr>
            <a:srgbClr val="F26B43"/>
          </p15:clr>
        </p15:guide>
        <p15:guide id="13" pos="1760" userDrawn="1">
          <p15:clr>
            <a:srgbClr val="F26B43"/>
          </p15:clr>
        </p15:guide>
        <p15:guide id="14" pos="1920" userDrawn="1">
          <p15:clr>
            <a:srgbClr val="F26B43"/>
          </p15:clr>
        </p15:guide>
        <p15:guide id="15" pos="2080" userDrawn="1">
          <p15:clr>
            <a:srgbClr val="F26B43"/>
          </p15:clr>
        </p15:guide>
        <p15:guide id="16" pos="2240" userDrawn="1">
          <p15:clr>
            <a:srgbClr val="F26B43"/>
          </p15:clr>
        </p15:guide>
        <p15:guide id="17" pos="2400" userDrawn="1">
          <p15:clr>
            <a:srgbClr val="F26B43"/>
          </p15:clr>
        </p15:guide>
        <p15:guide id="18" pos="2560" userDrawn="1">
          <p15:clr>
            <a:srgbClr val="F26B43"/>
          </p15:clr>
        </p15:guide>
        <p15:guide id="19" pos="2720" userDrawn="1">
          <p15:clr>
            <a:srgbClr val="F26B43"/>
          </p15:clr>
        </p15:guide>
        <p15:guide id="20" pos="2880" userDrawn="1">
          <p15:clr>
            <a:srgbClr val="F26B43"/>
          </p15:clr>
        </p15:guide>
        <p15:guide id="21" pos="3040" userDrawn="1">
          <p15:clr>
            <a:srgbClr val="F26B43"/>
          </p15:clr>
        </p15:guide>
        <p15:guide id="22" pos="3200" userDrawn="1">
          <p15:clr>
            <a:srgbClr val="F26B43"/>
          </p15:clr>
        </p15:guide>
        <p15:guide id="23" pos="3360" userDrawn="1">
          <p15:clr>
            <a:srgbClr val="F26B43"/>
          </p15:clr>
        </p15:guide>
        <p15:guide id="24" pos="3520" userDrawn="1">
          <p15:clr>
            <a:srgbClr val="F26B43"/>
          </p15:clr>
        </p15:guide>
        <p15:guide id="25" pos="3680" userDrawn="1">
          <p15:clr>
            <a:srgbClr val="F26B43"/>
          </p15:clr>
        </p15:guide>
        <p15:guide id="26" pos="3840" userDrawn="1">
          <p15:clr>
            <a:srgbClr val="F26B43"/>
          </p15:clr>
        </p15:guide>
        <p15:guide id="27" pos="4000" userDrawn="1">
          <p15:clr>
            <a:srgbClr val="F26B43"/>
          </p15:clr>
        </p15:guide>
        <p15:guide id="28" pos="4160" userDrawn="1">
          <p15:clr>
            <a:srgbClr val="F26B43"/>
          </p15:clr>
        </p15:guide>
        <p15:guide id="29" pos="4320" userDrawn="1">
          <p15:clr>
            <a:srgbClr val="F26B43"/>
          </p15:clr>
        </p15:guide>
        <p15:guide id="30" pos="4480" userDrawn="1">
          <p15:clr>
            <a:srgbClr val="F26B43"/>
          </p15:clr>
        </p15:guide>
        <p15:guide id="31" pos="4640" userDrawn="1">
          <p15:clr>
            <a:srgbClr val="F26B43"/>
          </p15:clr>
        </p15:guide>
        <p15:guide id="32" pos="4800" userDrawn="1">
          <p15:clr>
            <a:srgbClr val="F26B43"/>
          </p15:clr>
        </p15:guide>
        <p15:guide id="33" pos="4960" userDrawn="1">
          <p15:clr>
            <a:srgbClr val="F26B43"/>
          </p15:clr>
        </p15:guide>
        <p15:guide id="34" pos="5120" userDrawn="1">
          <p15:clr>
            <a:srgbClr val="F26B43"/>
          </p15:clr>
        </p15:guide>
        <p15:guide id="35" pos="5280" userDrawn="1">
          <p15:clr>
            <a:srgbClr val="F26B43"/>
          </p15:clr>
        </p15:guide>
        <p15:guide id="36" pos="5440" userDrawn="1">
          <p15:clr>
            <a:srgbClr val="F26B43"/>
          </p15:clr>
        </p15:guide>
        <p15:guide id="37" pos="5600" userDrawn="1">
          <p15:clr>
            <a:srgbClr val="F26B43"/>
          </p15:clr>
        </p15:guide>
        <p15:guide id="38" pos="5760" userDrawn="1">
          <p15:clr>
            <a:srgbClr val="F26B43"/>
          </p15:clr>
        </p15:guide>
        <p15:guide id="39" pos="5920" userDrawn="1">
          <p15:clr>
            <a:srgbClr val="F26B43"/>
          </p15:clr>
        </p15:guide>
        <p15:guide id="40" pos="6080" userDrawn="1">
          <p15:clr>
            <a:srgbClr val="F26B43"/>
          </p15:clr>
        </p15:guide>
        <p15:guide id="41" pos="6240" userDrawn="1">
          <p15:clr>
            <a:srgbClr val="F26B43"/>
          </p15:clr>
        </p15:guide>
        <p15:guide id="42" pos="6400" userDrawn="1">
          <p15:clr>
            <a:srgbClr val="F26B43"/>
          </p15:clr>
        </p15:guide>
        <p15:guide id="43" pos="6560" userDrawn="1">
          <p15:clr>
            <a:srgbClr val="F26B43"/>
          </p15:clr>
        </p15:guide>
        <p15:guide id="44" pos="6720" userDrawn="1">
          <p15:clr>
            <a:srgbClr val="F26B43"/>
          </p15:clr>
        </p15:guide>
        <p15:guide id="45" pos="6880" userDrawn="1">
          <p15:clr>
            <a:srgbClr val="F26B43"/>
          </p15:clr>
        </p15:guide>
        <p15:guide id="46" pos="7040" userDrawn="1">
          <p15:clr>
            <a:srgbClr val="F26B43"/>
          </p15:clr>
        </p15:guide>
        <p15:guide id="47" pos="7200" userDrawn="1">
          <p15:clr>
            <a:srgbClr val="F26B43"/>
          </p15:clr>
        </p15:guide>
        <p15:guide id="48" pos="7360" userDrawn="1">
          <p15:clr>
            <a:srgbClr val="F26B43"/>
          </p15:clr>
        </p15:guide>
        <p15:guide id="49" pos="7520" userDrawn="1">
          <p15:clr>
            <a:srgbClr val="F26B43"/>
          </p15:clr>
        </p15:guide>
        <p15:guide id="50" orient="horz" userDrawn="1">
          <p15:clr>
            <a:srgbClr val="F26B43"/>
          </p15:clr>
        </p15:guide>
        <p15:guide id="51" orient="horz" pos="4320" userDrawn="1">
          <p15:clr>
            <a:srgbClr val="F26B43"/>
          </p15:clr>
        </p15:guide>
        <p15:guide id="52" orient="horz" pos="160" userDrawn="1">
          <p15:clr>
            <a:srgbClr val="F26B43"/>
          </p15:clr>
        </p15:guide>
        <p15:guide id="53" orient="horz" pos="320" userDrawn="1">
          <p15:clr>
            <a:srgbClr val="F26B43"/>
          </p15:clr>
        </p15:guide>
        <p15:guide id="54" orient="horz" pos="480" userDrawn="1">
          <p15:clr>
            <a:srgbClr val="F26B43"/>
          </p15:clr>
        </p15:guide>
        <p15:guide id="55" orient="horz" pos="640" userDrawn="1">
          <p15:clr>
            <a:srgbClr val="F26B43"/>
          </p15:clr>
        </p15:guide>
        <p15:guide id="56" orient="horz" pos="800" userDrawn="1">
          <p15:clr>
            <a:srgbClr val="F26B43"/>
          </p15:clr>
        </p15:guide>
        <p15:guide id="57" orient="horz" pos="960" userDrawn="1">
          <p15:clr>
            <a:srgbClr val="F26B43"/>
          </p15:clr>
        </p15:guide>
        <p15:guide id="58" orient="horz" pos="1120" userDrawn="1">
          <p15:clr>
            <a:srgbClr val="F26B43"/>
          </p15:clr>
        </p15:guide>
        <p15:guide id="59" orient="horz" pos="1280" userDrawn="1">
          <p15:clr>
            <a:srgbClr val="F26B43"/>
          </p15:clr>
        </p15:guide>
        <p15:guide id="60" orient="horz" pos="1440" userDrawn="1">
          <p15:clr>
            <a:srgbClr val="F26B43"/>
          </p15:clr>
        </p15:guide>
        <p15:guide id="61" orient="horz" pos="1600" userDrawn="1">
          <p15:clr>
            <a:srgbClr val="F26B43"/>
          </p15:clr>
        </p15:guide>
        <p15:guide id="62" orient="horz" pos="1760" userDrawn="1">
          <p15:clr>
            <a:srgbClr val="F26B43"/>
          </p15:clr>
        </p15:guide>
        <p15:guide id="63" orient="horz" pos="1920" userDrawn="1">
          <p15:clr>
            <a:srgbClr val="F26B43"/>
          </p15:clr>
        </p15:guide>
        <p15:guide id="64" orient="horz" pos="2080" userDrawn="1">
          <p15:clr>
            <a:srgbClr val="F26B43"/>
          </p15:clr>
        </p15:guide>
        <p15:guide id="65" orient="horz" pos="2240" userDrawn="1">
          <p15:clr>
            <a:srgbClr val="F26B43"/>
          </p15:clr>
        </p15:guide>
        <p15:guide id="66" orient="horz" pos="2400" userDrawn="1">
          <p15:clr>
            <a:srgbClr val="F26B43"/>
          </p15:clr>
        </p15:guide>
        <p15:guide id="67" orient="horz" pos="2560" userDrawn="1">
          <p15:clr>
            <a:srgbClr val="F26B43"/>
          </p15:clr>
        </p15:guide>
        <p15:guide id="68" orient="horz" pos="2720" userDrawn="1">
          <p15:clr>
            <a:srgbClr val="F26B43"/>
          </p15:clr>
        </p15:guide>
        <p15:guide id="69" orient="horz" pos="2880" userDrawn="1">
          <p15:clr>
            <a:srgbClr val="F26B43"/>
          </p15:clr>
        </p15:guide>
        <p15:guide id="70" orient="horz" pos="3040" userDrawn="1">
          <p15:clr>
            <a:srgbClr val="F26B43"/>
          </p15:clr>
        </p15:guide>
        <p15:guide id="71" orient="horz" pos="3200" userDrawn="1">
          <p15:clr>
            <a:srgbClr val="F26B43"/>
          </p15:clr>
        </p15:guide>
        <p15:guide id="72" orient="horz" pos="3360" userDrawn="1">
          <p15:clr>
            <a:srgbClr val="F26B43"/>
          </p15:clr>
        </p15:guide>
        <p15:guide id="73" orient="horz" pos="3520" userDrawn="1">
          <p15:clr>
            <a:srgbClr val="F26B43"/>
          </p15:clr>
        </p15:guide>
        <p15:guide id="74" orient="horz" pos="3680" userDrawn="1">
          <p15:clr>
            <a:srgbClr val="F26B43"/>
          </p15:clr>
        </p15:guide>
        <p15:guide id="75" orient="horz" pos="3840" userDrawn="1">
          <p15:clr>
            <a:srgbClr val="F26B43"/>
          </p15:clr>
        </p15:guide>
        <p15:guide id="76" orient="horz" pos="4000" userDrawn="1">
          <p15:clr>
            <a:srgbClr val="F26B43"/>
          </p15:clr>
        </p15:guide>
        <p15:guide id="77" orient="horz" pos="41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39693"/>
      </p:ext>
    </p:extLst>
  </p:cSld>
  <p:clrMap bg1="lt1" tx1="dk1" bg2="lt2" tx2="dk2" accent1="accent1" accent2="accent2" accent3="accent3" accent4="accent4" accent5="accent5" accent6="accent6" hlink="hlink" folHlink="folHlink"/>
  <p:sldLayoutIdLst>
    <p:sldLayoutId id="2147483777" r:id="rId1"/>
    <p:sldLayoutId id="2147483793" r:id="rId2"/>
    <p:sldLayoutId id="2147483807" r:id="rId3"/>
    <p:sldLayoutId id="2147483778" r:id="rId4"/>
    <p:sldLayoutId id="2147483808" r:id="rId5"/>
    <p:sldLayoutId id="2147483809" r:id="rId6"/>
    <p:sldLayoutId id="2147483818" r:id="rId7"/>
  </p:sldLayoutIdLst>
  <p:hf hdr="0" dt="0"/>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160" userDrawn="1">
          <p15:clr>
            <a:srgbClr val="F26B43"/>
          </p15:clr>
        </p15:guide>
        <p15:guide id="4" pos="320" userDrawn="1">
          <p15:clr>
            <a:srgbClr val="F26B43"/>
          </p15:clr>
        </p15:guide>
        <p15:guide id="5" pos="480" userDrawn="1">
          <p15:clr>
            <a:srgbClr val="F26B43"/>
          </p15:clr>
        </p15:guide>
        <p15:guide id="6" pos="640" userDrawn="1">
          <p15:clr>
            <a:srgbClr val="F26B43"/>
          </p15:clr>
        </p15:guide>
        <p15:guide id="7" pos="800" userDrawn="1">
          <p15:clr>
            <a:srgbClr val="F26B43"/>
          </p15:clr>
        </p15:guide>
        <p15:guide id="8" pos="960" userDrawn="1">
          <p15:clr>
            <a:srgbClr val="F26B43"/>
          </p15:clr>
        </p15:guide>
        <p15:guide id="9" pos="1120" userDrawn="1">
          <p15:clr>
            <a:srgbClr val="F26B43"/>
          </p15:clr>
        </p15:guide>
        <p15:guide id="10" pos="1280" userDrawn="1">
          <p15:clr>
            <a:srgbClr val="F26B43"/>
          </p15:clr>
        </p15:guide>
        <p15:guide id="11" pos="1440" userDrawn="1">
          <p15:clr>
            <a:srgbClr val="F26B43"/>
          </p15:clr>
        </p15:guide>
        <p15:guide id="12" pos="1600" userDrawn="1">
          <p15:clr>
            <a:srgbClr val="F26B43"/>
          </p15:clr>
        </p15:guide>
        <p15:guide id="13" pos="1760" userDrawn="1">
          <p15:clr>
            <a:srgbClr val="F26B43"/>
          </p15:clr>
        </p15:guide>
        <p15:guide id="14" pos="1920" userDrawn="1">
          <p15:clr>
            <a:srgbClr val="F26B43"/>
          </p15:clr>
        </p15:guide>
        <p15:guide id="15" pos="2080" userDrawn="1">
          <p15:clr>
            <a:srgbClr val="F26B43"/>
          </p15:clr>
        </p15:guide>
        <p15:guide id="16" pos="2240" userDrawn="1">
          <p15:clr>
            <a:srgbClr val="F26B43"/>
          </p15:clr>
        </p15:guide>
        <p15:guide id="17" pos="2400" userDrawn="1">
          <p15:clr>
            <a:srgbClr val="F26B43"/>
          </p15:clr>
        </p15:guide>
        <p15:guide id="18" pos="2560" userDrawn="1">
          <p15:clr>
            <a:srgbClr val="F26B43"/>
          </p15:clr>
        </p15:guide>
        <p15:guide id="19" pos="2720" userDrawn="1">
          <p15:clr>
            <a:srgbClr val="F26B43"/>
          </p15:clr>
        </p15:guide>
        <p15:guide id="20" pos="2880" userDrawn="1">
          <p15:clr>
            <a:srgbClr val="F26B43"/>
          </p15:clr>
        </p15:guide>
        <p15:guide id="21" pos="3040" userDrawn="1">
          <p15:clr>
            <a:srgbClr val="F26B43"/>
          </p15:clr>
        </p15:guide>
        <p15:guide id="22" pos="3200" userDrawn="1">
          <p15:clr>
            <a:srgbClr val="F26B43"/>
          </p15:clr>
        </p15:guide>
        <p15:guide id="23" pos="3360" userDrawn="1">
          <p15:clr>
            <a:srgbClr val="F26B43"/>
          </p15:clr>
        </p15:guide>
        <p15:guide id="24" pos="3520" userDrawn="1">
          <p15:clr>
            <a:srgbClr val="F26B43"/>
          </p15:clr>
        </p15:guide>
        <p15:guide id="25" pos="3680" userDrawn="1">
          <p15:clr>
            <a:srgbClr val="F26B43"/>
          </p15:clr>
        </p15:guide>
        <p15:guide id="26" pos="3840" userDrawn="1">
          <p15:clr>
            <a:srgbClr val="F26B43"/>
          </p15:clr>
        </p15:guide>
        <p15:guide id="27" pos="4000" userDrawn="1">
          <p15:clr>
            <a:srgbClr val="F26B43"/>
          </p15:clr>
        </p15:guide>
        <p15:guide id="28" pos="4160" userDrawn="1">
          <p15:clr>
            <a:srgbClr val="F26B43"/>
          </p15:clr>
        </p15:guide>
        <p15:guide id="29" pos="4320" userDrawn="1">
          <p15:clr>
            <a:srgbClr val="F26B43"/>
          </p15:clr>
        </p15:guide>
        <p15:guide id="30" pos="4480" userDrawn="1">
          <p15:clr>
            <a:srgbClr val="F26B43"/>
          </p15:clr>
        </p15:guide>
        <p15:guide id="31" pos="4640" userDrawn="1">
          <p15:clr>
            <a:srgbClr val="F26B43"/>
          </p15:clr>
        </p15:guide>
        <p15:guide id="32" pos="4800" userDrawn="1">
          <p15:clr>
            <a:srgbClr val="F26B43"/>
          </p15:clr>
        </p15:guide>
        <p15:guide id="33" pos="4960" userDrawn="1">
          <p15:clr>
            <a:srgbClr val="F26B43"/>
          </p15:clr>
        </p15:guide>
        <p15:guide id="34" pos="5120" userDrawn="1">
          <p15:clr>
            <a:srgbClr val="F26B43"/>
          </p15:clr>
        </p15:guide>
        <p15:guide id="35" pos="5280" userDrawn="1">
          <p15:clr>
            <a:srgbClr val="F26B43"/>
          </p15:clr>
        </p15:guide>
        <p15:guide id="36" pos="5440" userDrawn="1">
          <p15:clr>
            <a:srgbClr val="F26B43"/>
          </p15:clr>
        </p15:guide>
        <p15:guide id="37" pos="5600" userDrawn="1">
          <p15:clr>
            <a:srgbClr val="F26B43"/>
          </p15:clr>
        </p15:guide>
        <p15:guide id="38" pos="5760" userDrawn="1">
          <p15:clr>
            <a:srgbClr val="F26B43"/>
          </p15:clr>
        </p15:guide>
        <p15:guide id="39" pos="5920" userDrawn="1">
          <p15:clr>
            <a:srgbClr val="F26B43"/>
          </p15:clr>
        </p15:guide>
        <p15:guide id="40" pos="6080" userDrawn="1">
          <p15:clr>
            <a:srgbClr val="F26B43"/>
          </p15:clr>
        </p15:guide>
        <p15:guide id="41" pos="6240" userDrawn="1">
          <p15:clr>
            <a:srgbClr val="F26B43"/>
          </p15:clr>
        </p15:guide>
        <p15:guide id="42" pos="6400" userDrawn="1">
          <p15:clr>
            <a:srgbClr val="F26B43"/>
          </p15:clr>
        </p15:guide>
        <p15:guide id="43" pos="6560" userDrawn="1">
          <p15:clr>
            <a:srgbClr val="F26B43"/>
          </p15:clr>
        </p15:guide>
        <p15:guide id="44" pos="6720" userDrawn="1">
          <p15:clr>
            <a:srgbClr val="F26B43"/>
          </p15:clr>
        </p15:guide>
        <p15:guide id="45" pos="6880" userDrawn="1">
          <p15:clr>
            <a:srgbClr val="F26B43"/>
          </p15:clr>
        </p15:guide>
        <p15:guide id="46" pos="7040" userDrawn="1">
          <p15:clr>
            <a:srgbClr val="F26B43"/>
          </p15:clr>
        </p15:guide>
        <p15:guide id="47" pos="7200" userDrawn="1">
          <p15:clr>
            <a:srgbClr val="F26B43"/>
          </p15:clr>
        </p15:guide>
        <p15:guide id="48" pos="7360" userDrawn="1">
          <p15:clr>
            <a:srgbClr val="F26B43"/>
          </p15:clr>
        </p15:guide>
        <p15:guide id="49" pos="7520" userDrawn="1">
          <p15:clr>
            <a:srgbClr val="F26B43"/>
          </p15:clr>
        </p15:guide>
        <p15:guide id="50" orient="horz" userDrawn="1">
          <p15:clr>
            <a:srgbClr val="F26B43"/>
          </p15:clr>
        </p15:guide>
        <p15:guide id="51" orient="horz" pos="4320" userDrawn="1">
          <p15:clr>
            <a:srgbClr val="F26B43"/>
          </p15:clr>
        </p15:guide>
        <p15:guide id="52" orient="horz" pos="160" userDrawn="1">
          <p15:clr>
            <a:srgbClr val="F26B43"/>
          </p15:clr>
        </p15:guide>
        <p15:guide id="53" orient="horz" pos="320" userDrawn="1">
          <p15:clr>
            <a:srgbClr val="F26B43"/>
          </p15:clr>
        </p15:guide>
        <p15:guide id="54" orient="horz" pos="480" userDrawn="1">
          <p15:clr>
            <a:srgbClr val="F26B43"/>
          </p15:clr>
        </p15:guide>
        <p15:guide id="55" orient="horz" pos="640" userDrawn="1">
          <p15:clr>
            <a:srgbClr val="F26B43"/>
          </p15:clr>
        </p15:guide>
        <p15:guide id="56" orient="horz" pos="800" userDrawn="1">
          <p15:clr>
            <a:srgbClr val="F26B43"/>
          </p15:clr>
        </p15:guide>
        <p15:guide id="57" orient="horz" pos="960" userDrawn="1">
          <p15:clr>
            <a:srgbClr val="F26B43"/>
          </p15:clr>
        </p15:guide>
        <p15:guide id="58" orient="horz" pos="1120" userDrawn="1">
          <p15:clr>
            <a:srgbClr val="F26B43"/>
          </p15:clr>
        </p15:guide>
        <p15:guide id="59" orient="horz" pos="1280" userDrawn="1">
          <p15:clr>
            <a:srgbClr val="F26B43"/>
          </p15:clr>
        </p15:guide>
        <p15:guide id="60" orient="horz" pos="1440" userDrawn="1">
          <p15:clr>
            <a:srgbClr val="F26B43"/>
          </p15:clr>
        </p15:guide>
        <p15:guide id="61" orient="horz" pos="1600" userDrawn="1">
          <p15:clr>
            <a:srgbClr val="F26B43"/>
          </p15:clr>
        </p15:guide>
        <p15:guide id="62" orient="horz" pos="1760" userDrawn="1">
          <p15:clr>
            <a:srgbClr val="F26B43"/>
          </p15:clr>
        </p15:guide>
        <p15:guide id="63" orient="horz" pos="1920" userDrawn="1">
          <p15:clr>
            <a:srgbClr val="F26B43"/>
          </p15:clr>
        </p15:guide>
        <p15:guide id="64" orient="horz" pos="2080" userDrawn="1">
          <p15:clr>
            <a:srgbClr val="F26B43"/>
          </p15:clr>
        </p15:guide>
        <p15:guide id="65" orient="horz" pos="2240" userDrawn="1">
          <p15:clr>
            <a:srgbClr val="F26B43"/>
          </p15:clr>
        </p15:guide>
        <p15:guide id="66" orient="horz" pos="2400" userDrawn="1">
          <p15:clr>
            <a:srgbClr val="F26B43"/>
          </p15:clr>
        </p15:guide>
        <p15:guide id="67" orient="horz" pos="2560" userDrawn="1">
          <p15:clr>
            <a:srgbClr val="F26B43"/>
          </p15:clr>
        </p15:guide>
        <p15:guide id="68" orient="horz" pos="2720" userDrawn="1">
          <p15:clr>
            <a:srgbClr val="F26B43"/>
          </p15:clr>
        </p15:guide>
        <p15:guide id="69" orient="horz" pos="2880" userDrawn="1">
          <p15:clr>
            <a:srgbClr val="F26B43"/>
          </p15:clr>
        </p15:guide>
        <p15:guide id="70" orient="horz" pos="3040" userDrawn="1">
          <p15:clr>
            <a:srgbClr val="F26B43"/>
          </p15:clr>
        </p15:guide>
        <p15:guide id="71" orient="horz" pos="3200" userDrawn="1">
          <p15:clr>
            <a:srgbClr val="F26B43"/>
          </p15:clr>
        </p15:guide>
        <p15:guide id="72" orient="horz" pos="3360" userDrawn="1">
          <p15:clr>
            <a:srgbClr val="F26B43"/>
          </p15:clr>
        </p15:guide>
        <p15:guide id="73" orient="horz" pos="3520" userDrawn="1">
          <p15:clr>
            <a:srgbClr val="F26B43"/>
          </p15:clr>
        </p15:guide>
        <p15:guide id="74" orient="horz" pos="3680" userDrawn="1">
          <p15:clr>
            <a:srgbClr val="F26B43"/>
          </p15:clr>
        </p15:guide>
        <p15:guide id="75" orient="horz" pos="3840" userDrawn="1">
          <p15:clr>
            <a:srgbClr val="F26B43"/>
          </p15:clr>
        </p15:guide>
        <p15:guide id="76" orient="horz" pos="4000" userDrawn="1">
          <p15:clr>
            <a:srgbClr val="F26B43"/>
          </p15:clr>
        </p15:guide>
        <p15:guide id="77" orient="horz" pos="416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tx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pic>
        <p:nvPicPr>
          <p:cNvPr id="2" name="Graphic 1" descr="Jisc logo&#10;">
            <a:extLst>
              <a:ext uri="{FF2B5EF4-FFF2-40B4-BE49-F238E27FC236}">
                <a16:creationId xmlns:a16="http://schemas.microsoft.com/office/drawing/2014/main" id="{CC318F41-B371-3764-9C48-7718B0BA85AA}"/>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685601" y="6353891"/>
            <a:ext cx="506399" cy="506399"/>
          </a:xfrm>
          <a:prstGeom prst="rect">
            <a:avLst/>
          </a:prstGeom>
        </p:spPr>
      </p:pic>
    </p:spTree>
    <p:extLst>
      <p:ext uri="{BB962C8B-B14F-4D97-AF65-F5344CB8AC3E}">
        <p14:creationId xmlns:p14="http://schemas.microsoft.com/office/powerpoint/2010/main" val="2334269998"/>
      </p:ext>
    </p:extLst>
  </p:cSld>
  <p:clrMap bg1="lt1" tx1="dk1" bg2="lt2" tx2="dk2" accent1="accent1" accent2="accent2" accent3="accent3" accent4="accent4" accent5="accent5" accent6="accent6" hlink="hlink" folHlink="folHlink"/>
  <p:sldLayoutIdLst>
    <p:sldLayoutId id="2147483650" r:id="rId1"/>
    <p:sldLayoutId id="2147483702" r:id="rId2"/>
    <p:sldLayoutId id="2147483699" r:id="rId3"/>
    <p:sldLayoutId id="2147483700" r:id="rId4"/>
    <p:sldLayoutId id="2147483701" r:id="rId5"/>
    <p:sldLayoutId id="2147483780" r:id="rId6"/>
    <p:sldLayoutId id="2147483790" r:id="rId7"/>
  </p:sldLayoutIdLst>
  <p:hf hdr="0" dt="0"/>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160" userDrawn="1">
          <p15:clr>
            <a:srgbClr val="F26B43"/>
          </p15:clr>
        </p15:guide>
        <p15:guide id="4" pos="320" userDrawn="1">
          <p15:clr>
            <a:srgbClr val="F26B43"/>
          </p15:clr>
        </p15:guide>
        <p15:guide id="5" pos="480" userDrawn="1">
          <p15:clr>
            <a:srgbClr val="F26B43"/>
          </p15:clr>
        </p15:guide>
        <p15:guide id="6" pos="640" userDrawn="1">
          <p15:clr>
            <a:srgbClr val="F26B43"/>
          </p15:clr>
        </p15:guide>
        <p15:guide id="7" pos="800" userDrawn="1">
          <p15:clr>
            <a:srgbClr val="F26B43"/>
          </p15:clr>
        </p15:guide>
        <p15:guide id="8" pos="960" userDrawn="1">
          <p15:clr>
            <a:srgbClr val="F26B43"/>
          </p15:clr>
        </p15:guide>
        <p15:guide id="9" pos="1120" userDrawn="1">
          <p15:clr>
            <a:srgbClr val="F26B43"/>
          </p15:clr>
        </p15:guide>
        <p15:guide id="10" pos="1277" userDrawn="1">
          <p15:clr>
            <a:srgbClr val="F26B43"/>
          </p15:clr>
        </p15:guide>
        <p15:guide id="11" pos="1440" userDrawn="1">
          <p15:clr>
            <a:srgbClr val="F26B43"/>
          </p15:clr>
        </p15:guide>
        <p15:guide id="12" pos="1600" userDrawn="1">
          <p15:clr>
            <a:srgbClr val="F26B43"/>
          </p15:clr>
        </p15:guide>
        <p15:guide id="13" pos="1760" userDrawn="1">
          <p15:clr>
            <a:srgbClr val="F26B43"/>
          </p15:clr>
        </p15:guide>
        <p15:guide id="14" pos="1920" userDrawn="1">
          <p15:clr>
            <a:srgbClr val="F26B43"/>
          </p15:clr>
        </p15:guide>
        <p15:guide id="15" pos="2080" userDrawn="1">
          <p15:clr>
            <a:srgbClr val="F26B43"/>
          </p15:clr>
        </p15:guide>
        <p15:guide id="16" pos="2240" userDrawn="1">
          <p15:clr>
            <a:srgbClr val="F26B43"/>
          </p15:clr>
        </p15:guide>
        <p15:guide id="17" pos="2400" userDrawn="1">
          <p15:clr>
            <a:srgbClr val="F26B43"/>
          </p15:clr>
        </p15:guide>
        <p15:guide id="18" pos="2560" userDrawn="1">
          <p15:clr>
            <a:srgbClr val="F26B43"/>
          </p15:clr>
        </p15:guide>
        <p15:guide id="19" pos="2720" userDrawn="1">
          <p15:clr>
            <a:srgbClr val="F26B43"/>
          </p15:clr>
        </p15:guide>
        <p15:guide id="20" pos="2880" userDrawn="1">
          <p15:clr>
            <a:srgbClr val="F26B43"/>
          </p15:clr>
        </p15:guide>
        <p15:guide id="21" pos="3040" userDrawn="1">
          <p15:clr>
            <a:srgbClr val="F26B43"/>
          </p15:clr>
        </p15:guide>
        <p15:guide id="22" pos="3200" userDrawn="1">
          <p15:clr>
            <a:srgbClr val="F26B43"/>
          </p15:clr>
        </p15:guide>
        <p15:guide id="23" pos="3360" userDrawn="1">
          <p15:clr>
            <a:srgbClr val="F26B43"/>
          </p15:clr>
        </p15:guide>
        <p15:guide id="24" pos="3520" userDrawn="1">
          <p15:clr>
            <a:srgbClr val="F26B43"/>
          </p15:clr>
        </p15:guide>
        <p15:guide id="25" pos="3680" userDrawn="1">
          <p15:clr>
            <a:srgbClr val="F26B43"/>
          </p15:clr>
        </p15:guide>
        <p15:guide id="26" pos="3840" userDrawn="1">
          <p15:clr>
            <a:srgbClr val="F26B43"/>
          </p15:clr>
        </p15:guide>
        <p15:guide id="27" pos="4000" userDrawn="1">
          <p15:clr>
            <a:srgbClr val="F26B43"/>
          </p15:clr>
        </p15:guide>
        <p15:guide id="28" pos="4160" userDrawn="1">
          <p15:clr>
            <a:srgbClr val="F26B43"/>
          </p15:clr>
        </p15:guide>
        <p15:guide id="29" pos="4320" userDrawn="1">
          <p15:clr>
            <a:srgbClr val="F26B43"/>
          </p15:clr>
        </p15:guide>
        <p15:guide id="30" pos="4480" userDrawn="1">
          <p15:clr>
            <a:srgbClr val="F26B43"/>
          </p15:clr>
        </p15:guide>
        <p15:guide id="31" pos="4640" userDrawn="1">
          <p15:clr>
            <a:srgbClr val="F26B43"/>
          </p15:clr>
        </p15:guide>
        <p15:guide id="32" pos="4800" userDrawn="1">
          <p15:clr>
            <a:srgbClr val="F26B43"/>
          </p15:clr>
        </p15:guide>
        <p15:guide id="33" pos="4960" userDrawn="1">
          <p15:clr>
            <a:srgbClr val="F26B43"/>
          </p15:clr>
        </p15:guide>
        <p15:guide id="34" pos="5120" userDrawn="1">
          <p15:clr>
            <a:srgbClr val="F26B43"/>
          </p15:clr>
        </p15:guide>
        <p15:guide id="35" pos="5280" userDrawn="1">
          <p15:clr>
            <a:srgbClr val="F26B43"/>
          </p15:clr>
        </p15:guide>
        <p15:guide id="36" pos="5440" userDrawn="1">
          <p15:clr>
            <a:srgbClr val="F26B43"/>
          </p15:clr>
        </p15:guide>
        <p15:guide id="37" pos="5600" userDrawn="1">
          <p15:clr>
            <a:srgbClr val="F26B43"/>
          </p15:clr>
        </p15:guide>
        <p15:guide id="38" pos="5760" userDrawn="1">
          <p15:clr>
            <a:srgbClr val="F26B43"/>
          </p15:clr>
        </p15:guide>
        <p15:guide id="39" pos="5920" userDrawn="1">
          <p15:clr>
            <a:srgbClr val="F26B43"/>
          </p15:clr>
        </p15:guide>
        <p15:guide id="40" pos="6080" userDrawn="1">
          <p15:clr>
            <a:srgbClr val="F26B43"/>
          </p15:clr>
        </p15:guide>
        <p15:guide id="41" pos="6240" userDrawn="1">
          <p15:clr>
            <a:srgbClr val="F26B43"/>
          </p15:clr>
        </p15:guide>
        <p15:guide id="42" pos="6400" userDrawn="1">
          <p15:clr>
            <a:srgbClr val="F26B43"/>
          </p15:clr>
        </p15:guide>
        <p15:guide id="43" pos="6560" userDrawn="1">
          <p15:clr>
            <a:srgbClr val="F26B43"/>
          </p15:clr>
        </p15:guide>
        <p15:guide id="44" pos="6720" userDrawn="1">
          <p15:clr>
            <a:srgbClr val="F26B43"/>
          </p15:clr>
        </p15:guide>
        <p15:guide id="45" pos="6880" userDrawn="1">
          <p15:clr>
            <a:srgbClr val="F26B43"/>
          </p15:clr>
        </p15:guide>
        <p15:guide id="46" pos="7040" userDrawn="1">
          <p15:clr>
            <a:srgbClr val="F26B43"/>
          </p15:clr>
        </p15:guide>
        <p15:guide id="47" pos="7200" userDrawn="1">
          <p15:clr>
            <a:srgbClr val="F26B43"/>
          </p15:clr>
        </p15:guide>
        <p15:guide id="48" pos="7360" userDrawn="1">
          <p15:clr>
            <a:srgbClr val="F26B43"/>
          </p15:clr>
        </p15:guide>
        <p15:guide id="49" pos="7520" userDrawn="1">
          <p15:clr>
            <a:srgbClr val="F26B43"/>
          </p15:clr>
        </p15:guide>
        <p15:guide id="50" orient="horz" userDrawn="1">
          <p15:clr>
            <a:srgbClr val="F26B43"/>
          </p15:clr>
        </p15:guide>
        <p15:guide id="51" orient="horz" pos="4320" userDrawn="1">
          <p15:clr>
            <a:srgbClr val="F26B43"/>
          </p15:clr>
        </p15:guide>
        <p15:guide id="52" orient="horz" pos="160" userDrawn="1">
          <p15:clr>
            <a:srgbClr val="F26B43"/>
          </p15:clr>
        </p15:guide>
        <p15:guide id="53" orient="horz" pos="320" userDrawn="1">
          <p15:clr>
            <a:srgbClr val="F26B43"/>
          </p15:clr>
        </p15:guide>
        <p15:guide id="54" orient="horz" pos="480" userDrawn="1">
          <p15:clr>
            <a:srgbClr val="F26B43"/>
          </p15:clr>
        </p15:guide>
        <p15:guide id="55" orient="horz" pos="640" userDrawn="1">
          <p15:clr>
            <a:srgbClr val="F26B43"/>
          </p15:clr>
        </p15:guide>
        <p15:guide id="56" orient="horz" pos="799" userDrawn="1">
          <p15:clr>
            <a:srgbClr val="F26B43"/>
          </p15:clr>
        </p15:guide>
        <p15:guide id="57" orient="horz" pos="960" userDrawn="1">
          <p15:clr>
            <a:srgbClr val="F26B43"/>
          </p15:clr>
        </p15:guide>
        <p15:guide id="58" orient="horz" pos="1120" userDrawn="1">
          <p15:clr>
            <a:srgbClr val="F26B43"/>
          </p15:clr>
        </p15:guide>
        <p15:guide id="59" orient="horz" pos="1280" userDrawn="1">
          <p15:clr>
            <a:srgbClr val="F26B43"/>
          </p15:clr>
        </p15:guide>
        <p15:guide id="60" orient="horz" pos="1440" userDrawn="1">
          <p15:clr>
            <a:srgbClr val="F26B43"/>
          </p15:clr>
        </p15:guide>
        <p15:guide id="61" orient="horz" pos="1600" userDrawn="1">
          <p15:clr>
            <a:srgbClr val="F26B43"/>
          </p15:clr>
        </p15:guide>
        <p15:guide id="62" orient="horz" pos="1760" userDrawn="1">
          <p15:clr>
            <a:srgbClr val="F26B43"/>
          </p15:clr>
        </p15:guide>
        <p15:guide id="63" orient="horz" pos="1920" userDrawn="1">
          <p15:clr>
            <a:srgbClr val="F26B43"/>
          </p15:clr>
        </p15:guide>
        <p15:guide id="64" orient="horz" pos="2080" userDrawn="1">
          <p15:clr>
            <a:srgbClr val="F26B43"/>
          </p15:clr>
        </p15:guide>
        <p15:guide id="65" orient="horz" pos="2240" userDrawn="1">
          <p15:clr>
            <a:srgbClr val="F26B43"/>
          </p15:clr>
        </p15:guide>
        <p15:guide id="66" orient="horz" pos="2400" userDrawn="1">
          <p15:clr>
            <a:srgbClr val="F26B43"/>
          </p15:clr>
        </p15:guide>
        <p15:guide id="67" orient="horz" pos="2560" userDrawn="1">
          <p15:clr>
            <a:srgbClr val="F26B43"/>
          </p15:clr>
        </p15:guide>
        <p15:guide id="68" orient="horz" pos="2720" userDrawn="1">
          <p15:clr>
            <a:srgbClr val="F26B43"/>
          </p15:clr>
        </p15:guide>
        <p15:guide id="69" orient="horz" pos="2880" userDrawn="1">
          <p15:clr>
            <a:srgbClr val="F26B43"/>
          </p15:clr>
        </p15:guide>
        <p15:guide id="70" orient="horz" pos="3040" userDrawn="1">
          <p15:clr>
            <a:srgbClr val="F26B43"/>
          </p15:clr>
        </p15:guide>
        <p15:guide id="71" orient="horz" pos="3200" userDrawn="1">
          <p15:clr>
            <a:srgbClr val="F26B43"/>
          </p15:clr>
        </p15:guide>
        <p15:guide id="72" orient="horz" pos="3360" userDrawn="1">
          <p15:clr>
            <a:srgbClr val="F26B43"/>
          </p15:clr>
        </p15:guide>
        <p15:guide id="73" orient="horz" pos="3520" userDrawn="1">
          <p15:clr>
            <a:srgbClr val="F26B43"/>
          </p15:clr>
        </p15:guide>
        <p15:guide id="74" orient="horz" pos="3680" userDrawn="1">
          <p15:clr>
            <a:srgbClr val="F26B43"/>
          </p15:clr>
        </p15:guide>
        <p15:guide id="75" orient="horz" pos="3840" userDrawn="1">
          <p15:clr>
            <a:srgbClr val="F26B43"/>
          </p15:clr>
        </p15:guide>
        <p15:guide id="76" orient="horz" pos="4000" userDrawn="1">
          <p15:clr>
            <a:srgbClr val="F26B43"/>
          </p15:clr>
        </p15:guide>
        <p15:guide id="77" orient="horz" pos="416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1016000" y="6350000"/>
            <a:ext cx="8382000" cy="255600"/>
          </a:xfrm>
          <a:prstGeom prst="rect">
            <a:avLst/>
          </a:prstGeom>
        </p:spPr>
        <p:txBody>
          <a:bodyPr vert="horz" lIns="0" tIns="0" rIns="0" bIns="0" rtlCol="0" anchor="ctr"/>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r>
              <a:rPr lang="en-GB"/>
              <a:t>Jisc presentation template: bold</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508000" y="6350000"/>
            <a:ext cx="508000" cy="255600"/>
          </a:xfrm>
          <a:prstGeom prst="rect">
            <a:avLst/>
          </a:prstGeom>
        </p:spPr>
        <p:txBody>
          <a:bodyPr vert="horz" lIns="0" tIns="0" rIns="0" bIns="0" rtlCol="0" anchor="ctr" anchorCtr="0"/>
          <a:lstStyle>
            <a:lvl1pPr algn="l">
              <a:defRPr sz="1000" b="0" i="0">
                <a:solidFill>
                  <a:schemeClr val="bg1"/>
                </a:solidFill>
                <a:latin typeface="Roboto Mono Light" panose="00000009000000000000" pitchFamily="49" charset="0"/>
                <a:ea typeface="Roboto Mono Light" panose="00000009000000000000" pitchFamily="49" charset="0"/>
              </a:defRPr>
            </a:lvl1pPr>
          </a:lstStyle>
          <a:p>
            <a:fld id="{0BD7AF65-ABD8-9745-9161-1D3466EAFE0E}" type="slidenum">
              <a:rPr lang="en-GB" smtClean="0"/>
              <a:pPr/>
              <a:t>‹#›</a:t>
            </a:fld>
            <a:endParaRPr lang="en-GB" dirty="0"/>
          </a:p>
        </p:txBody>
      </p:sp>
      <p:pic>
        <p:nvPicPr>
          <p:cNvPr id="2" name="Graphic 1" descr="Jisc logo&#10;">
            <a:extLst>
              <a:ext uri="{FF2B5EF4-FFF2-40B4-BE49-F238E27FC236}">
                <a16:creationId xmlns:a16="http://schemas.microsoft.com/office/drawing/2014/main" id="{CC318F41-B371-3764-9C48-7718B0BA85AA}"/>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685601" y="6353891"/>
            <a:ext cx="506399" cy="506399"/>
          </a:xfrm>
          <a:prstGeom prst="rect">
            <a:avLst/>
          </a:prstGeom>
        </p:spPr>
      </p:pic>
    </p:spTree>
    <p:extLst>
      <p:ext uri="{BB962C8B-B14F-4D97-AF65-F5344CB8AC3E}">
        <p14:creationId xmlns:p14="http://schemas.microsoft.com/office/powerpoint/2010/main" val="4035176245"/>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Lst>
  <p:hf hdr="0" dt="0"/>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160" userDrawn="1">
          <p15:clr>
            <a:srgbClr val="F26B43"/>
          </p15:clr>
        </p15:guide>
        <p15:guide id="4" pos="320" userDrawn="1">
          <p15:clr>
            <a:srgbClr val="F26B43"/>
          </p15:clr>
        </p15:guide>
        <p15:guide id="5" pos="480" userDrawn="1">
          <p15:clr>
            <a:srgbClr val="F26B43"/>
          </p15:clr>
        </p15:guide>
        <p15:guide id="6" pos="640" userDrawn="1">
          <p15:clr>
            <a:srgbClr val="F26B43"/>
          </p15:clr>
        </p15:guide>
        <p15:guide id="7" pos="800" userDrawn="1">
          <p15:clr>
            <a:srgbClr val="F26B43"/>
          </p15:clr>
        </p15:guide>
        <p15:guide id="8" pos="960" userDrawn="1">
          <p15:clr>
            <a:srgbClr val="F26B43"/>
          </p15:clr>
        </p15:guide>
        <p15:guide id="9" pos="1120" userDrawn="1">
          <p15:clr>
            <a:srgbClr val="F26B43"/>
          </p15:clr>
        </p15:guide>
        <p15:guide id="10" pos="1277" userDrawn="1">
          <p15:clr>
            <a:srgbClr val="F26B43"/>
          </p15:clr>
        </p15:guide>
        <p15:guide id="11" pos="1440" userDrawn="1">
          <p15:clr>
            <a:srgbClr val="F26B43"/>
          </p15:clr>
        </p15:guide>
        <p15:guide id="12" pos="1600" userDrawn="1">
          <p15:clr>
            <a:srgbClr val="F26B43"/>
          </p15:clr>
        </p15:guide>
        <p15:guide id="13" pos="1760" userDrawn="1">
          <p15:clr>
            <a:srgbClr val="F26B43"/>
          </p15:clr>
        </p15:guide>
        <p15:guide id="14" pos="1920" userDrawn="1">
          <p15:clr>
            <a:srgbClr val="F26B43"/>
          </p15:clr>
        </p15:guide>
        <p15:guide id="15" pos="2080" userDrawn="1">
          <p15:clr>
            <a:srgbClr val="F26B43"/>
          </p15:clr>
        </p15:guide>
        <p15:guide id="16" pos="2240" userDrawn="1">
          <p15:clr>
            <a:srgbClr val="F26B43"/>
          </p15:clr>
        </p15:guide>
        <p15:guide id="17" pos="2400" userDrawn="1">
          <p15:clr>
            <a:srgbClr val="F26B43"/>
          </p15:clr>
        </p15:guide>
        <p15:guide id="18" pos="2560" userDrawn="1">
          <p15:clr>
            <a:srgbClr val="F26B43"/>
          </p15:clr>
        </p15:guide>
        <p15:guide id="19" pos="2720" userDrawn="1">
          <p15:clr>
            <a:srgbClr val="F26B43"/>
          </p15:clr>
        </p15:guide>
        <p15:guide id="20" pos="2880" userDrawn="1">
          <p15:clr>
            <a:srgbClr val="F26B43"/>
          </p15:clr>
        </p15:guide>
        <p15:guide id="21" pos="3040" userDrawn="1">
          <p15:clr>
            <a:srgbClr val="F26B43"/>
          </p15:clr>
        </p15:guide>
        <p15:guide id="22" pos="3200" userDrawn="1">
          <p15:clr>
            <a:srgbClr val="F26B43"/>
          </p15:clr>
        </p15:guide>
        <p15:guide id="23" pos="3360" userDrawn="1">
          <p15:clr>
            <a:srgbClr val="F26B43"/>
          </p15:clr>
        </p15:guide>
        <p15:guide id="24" pos="3520" userDrawn="1">
          <p15:clr>
            <a:srgbClr val="F26B43"/>
          </p15:clr>
        </p15:guide>
        <p15:guide id="25" pos="3680" userDrawn="1">
          <p15:clr>
            <a:srgbClr val="F26B43"/>
          </p15:clr>
        </p15:guide>
        <p15:guide id="26" pos="3840" userDrawn="1">
          <p15:clr>
            <a:srgbClr val="F26B43"/>
          </p15:clr>
        </p15:guide>
        <p15:guide id="27" pos="4000" userDrawn="1">
          <p15:clr>
            <a:srgbClr val="F26B43"/>
          </p15:clr>
        </p15:guide>
        <p15:guide id="28" pos="4160" userDrawn="1">
          <p15:clr>
            <a:srgbClr val="F26B43"/>
          </p15:clr>
        </p15:guide>
        <p15:guide id="29" pos="4320" userDrawn="1">
          <p15:clr>
            <a:srgbClr val="F26B43"/>
          </p15:clr>
        </p15:guide>
        <p15:guide id="30" pos="4480" userDrawn="1">
          <p15:clr>
            <a:srgbClr val="F26B43"/>
          </p15:clr>
        </p15:guide>
        <p15:guide id="31" pos="4640" userDrawn="1">
          <p15:clr>
            <a:srgbClr val="F26B43"/>
          </p15:clr>
        </p15:guide>
        <p15:guide id="32" pos="4800" userDrawn="1">
          <p15:clr>
            <a:srgbClr val="F26B43"/>
          </p15:clr>
        </p15:guide>
        <p15:guide id="33" pos="4960" userDrawn="1">
          <p15:clr>
            <a:srgbClr val="F26B43"/>
          </p15:clr>
        </p15:guide>
        <p15:guide id="34" pos="5120" userDrawn="1">
          <p15:clr>
            <a:srgbClr val="F26B43"/>
          </p15:clr>
        </p15:guide>
        <p15:guide id="35" pos="5280" userDrawn="1">
          <p15:clr>
            <a:srgbClr val="F26B43"/>
          </p15:clr>
        </p15:guide>
        <p15:guide id="36" pos="5440" userDrawn="1">
          <p15:clr>
            <a:srgbClr val="F26B43"/>
          </p15:clr>
        </p15:guide>
        <p15:guide id="37" pos="5600" userDrawn="1">
          <p15:clr>
            <a:srgbClr val="F26B43"/>
          </p15:clr>
        </p15:guide>
        <p15:guide id="38" pos="5760" userDrawn="1">
          <p15:clr>
            <a:srgbClr val="F26B43"/>
          </p15:clr>
        </p15:guide>
        <p15:guide id="39" pos="5920" userDrawn="1">
          <p15:clr>
            <a:srgbClr val="F26B43"/>
          </p15:clr>
        </p15:guide>
        <p15:guide id="40" pos="6080" userDrawn="1">
          <p15:clr>
            <a:srgbClr val="F26B43"/>
          </p15:clr>
        </p15:guide>
        <p15:guide id="41" pos="6240" userDrawn="1">
          <p15:clr>
            <a:srgbClr val="F26B43"/>
          </p15:clr>
        </p15:guide>
        <p15:guide id="42" pos="6400" userDrawn="1">
          <p15:clr>
            <a:srgbClr val="F26B43"/>
          </p15:clr>
        </p15:guide>
        <p15:guide id="43" pos="6560" userDrawn="1">
          <p15:clr>
            <a:srgbClr val="F26B43"/>
          </p15:clr>
        </p15:guide>
        <p15:guide id="44" pos="6720" userDrawn="1">
          <p15:clr>
            <a:srgbClr val="F26B43"/>
          </p15:clr>
        </p15:guide>
        <p15:guide id="45" pos="6880" userDrawn="1">
          <p15:clr>
            <a:srgbClr val="F26B43"/>
          </p15:clr>
        </p15:guide>
        <p15:guide id="46" pos="7040" userDrawn="1">
          <p15:clr>
            <a:srgbClr val="F26B43"/>
          </p15:clr>
        </p15:guide>
        <p15:guide id="47" pos="7200" userDrawn="1">
          <p15:clr>
            <a:srgbClr val="F26B43"/>
          </p15:clr>
        </p15:guide>
        <p15:guide id="48" pos="7360" userDrawn="1">
          <p15:clr>
            <a:srgbClr val="F26B43"/>
          </p15:clr>
        </p15:guide>
        <p15:guide id="49" pos="7520" userDrawn="1">
          <p15:clr>
            <a:srgbClr val="F26B43"/>
          </p15:clr>
        </p15:guide>
        <p15:guide id="50" orient="horz" userDrawn="1">
          <p15:clr>
            <a:srgbClr val="F26B43"/>
          </p15:clr>
        </p15:guide>
        <p15:guide id="51" orient="horz" pos="4320" userDrawn="1">
          <p15:clr>
            <a:srgbClr val="F26B43"/>
          </p15:clr>
        </p15:guide>
        <p15:guide id="52" orient="horz" pos="160" userDrawn="1">
          <p15:clr>
            <a:srgbClr val="F26B43"/>
          </p15:clr>
        </p15:guide>
        <p15:guide id="53" orient="horz" pos="320" userDrawn="1">
          <p15:clr>
            <a:srgbClr val="F26B43"/>
          </p15:clr>
        </p15:guide>
        <p15:guide id="54" orient="horz" pos="480" userDrawn="1">
          <p15:clr>
            <a:srgbClr val="F26B43"/>
          </p15:clr>
        </p15:guide>
        <p15:guide id="55" orient="horz" pos="640" userDrawn="1">
          <p15:clr>
            <a:srgbClr val="F26B43"/>
          </p15:clr>
        </p15:guide>
        <p15:guide id="56" orient="horz" pos="799" userDrawn="1">
          <p15:clr>
            <a:srgbClr val="F26B43"/>
          </p15:clr>
        </p15:guide>
        <p15:guide id="57" orient="horz" pos="960" userDrawn="1">
          <p15:clr>
            <a:srgbClr val="F26B43"/>
          </p15:clr>
        </p15:guide>
        <p15:guide id="58" orient="horz" pos="1120" userDrawn="1">
          <p15:clr>
            <a:srgbClr val="F26B43"/>
          </p15:clr>
        </p15:guide>
        <p15:guide id="59" orient="horz" pos="1280" userDrawn="1">
          <p15:clr>
            <a:srgbClr val="F26B43"/>
          </p15:clr>
        </p15:guide>
        <p15:guide id="60" orient="horz" pos="1440" userDrawn="1">
          <p15:clr>
            <a:srgbClr val="F26B43"/>
          </p15:clr>
        </p15:guide>
        <p15:guide id="61" orient="horz" pos="1600" userDrawn="1">
          <p15:clr>
            <a:srgbClr val="F26B43"/>
          </p15:clr>
        </p15:guide>
        <p15:guide id="62" orient="horz" pos="1760" userDrawn="1">
          <p15:clr>
            <a:srgbClr val="F26B43"/>
          </p15:clr>
        </p15:guide>
        <p15:guide id="63" orient="horz" pos="1920" userDrawn="1">
          <p15:clr>
            <a:srgbClr val="F26B43"/>
          </p15:clr>
        </p15:guide>
        <p15:guide id="64" orient="horz" pos="2080" userDrawn="1">
          <p15:clr>
            <a:srgbClr val="F26B43"/>
          </p15:clr>
        </p15:guide>
        <p15:guide id="65" orient="horz" pos="2240" userDrawn="1">
          <p15:clr>
            <a:srgbClr val="F26B43"/>
          </p15:clr>
        </p15:guide>
        <p15:guide id="66" orient="horz" pos="2400" userDrawn="1">
          <p15:clr>
            <a:srgbClr val="F26B43"/>
          </p15:clr>
        </p15:guide>
        <p15:guide id="67" orient="horz" pos="2560" userDrawn="1">
          <p15:clr>
            <a:srgbClr val="F26B43"/>
          </p15:clr>
        </p15:guide>
        <p15:guide id="68" orient="horz" pos="2720" userDrawn="1">
          <p15:clr>
            <a:srgbClr val="F26B43"/>
          </p15:clr>
        </p15:guide>
        <p15:guide id="69" orient="horz" pos="2880" userDrawn="1">
          <p15:clr>
            <a:srgbClr val="F26B43"/>
          </p15:clr>
        </p15:guide>
        <p15:guide id="70" orient="horz" pos="3040" userDrawn="1">
          <p15:clr>
            <a:srgbClr val="F26B43"/>
          </p15:clr>
        </p15:guide>
        <p15:guide id="71" orient="horz" pos="3200" userDrawn="1">
          <p15:clr>
            <a:srgbClr val="F26B43"/>
          </p15:clr>
        </p15:guide>
        <p15:guide id="72" orient="horz" pos="3360" userDrawn="1">
          <p15:clr>
            <a:srgbClr val="F26B43"/>
          </p15:clr>
        </p15:guide>
        <p15:guide id="73" orient="horz" pos="3520" userDrawn="1">
          <p15:clr>
            <a:srgbClr val="F26B43"/>
          </p15:clr>
        </p15:guide>
        <p15:guide id="74" orient="horz" pos="3680" userDrawn="1">
          <p15:clr>
            <a:srgbClr val="F26B43"/>
          </p15:clr>
        </p15:guide>
        <p15:guide id="75" orient="horz" pos="3840" userDrawn="1">
          <p15:clr>
            <a:srgbClr val="F26B43"/>
          </p15:clr>
        </p15:guide>
        <p15:guide id="76" orient="horz" pos="4000" userDrawn="1">
          <p15:clr>
            <a:srgbClr val="F26B43"/>
          </p15:clr>
        </p15:guide>
        <p15:guide id="77" orient="horz" pos="416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2986526"/>
      </p:ext>
    </p:extLst>
  </p:cSld>
  <p:clrMap bg1="lt1" tx1="dk1" bg2="lt2" tx2="dk2" accent1="accent1" accent2="accent2" accent3="accent3" accent4="accent4" accent5="accent5" accent6="accent6" hlink="hlink" folHlink="folHlink"/>
  <p:sldLayoutIdLst>
    <p:sldLayoutId id="2147483786" r:id="rId1"/>
    <p:sldLayoutId id="2147483817" r:id="rId2"/>
  </p:sldLayoutIdLst>
  <p:hf hdr="0" dt="0"/>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160" userDrawn="1">
          <p15:clr>
            <a:srgbClr val="F26B43"/>
          </p15:clr>
        </p15:guide>
        <p15:guide id="4" pos="320" userDrawn="1">
          <p15:clr>
            <a:srgbClr val="F26B43"/>
          </p15:clr>
        </p15:guide>
        <p15:guide id="5" pos="480" userDrawn="1">
          <p15:clr>
            <a:srgbClr val="F26B43"/>
          </p15:clr>
        </p15:guide>
        <p15:guide id="6" pos="640" userDrawn="1">
          <p15:clr>
            <a:srgbClr val="F26B43"/>
          </p15:clr>
        </p15:guide>
        <p15:guide id="7" pos="800" userDrawn="1">
          <p15:clr>
            <a:srgbClr val="F26B43"/>
          </p15:clr>
        </p15:guide>
        <p15:guide id="8" pos="960" userDrawn="1">
          <p15:clr>
            <a:srgbClr val="F26B43"/>
          </p15:clr>
        </p15:guide>
        <p15:guide id="9" pos="1120" userDrawn="1">
          <p15:clr>
            <a:srgbClr val="F26B43"/>
          </p15:clr>
        </p15:guide>
        <p15:guide id="10" pos="1280" userDrawn="1">
          <p15:clr>
            <a:srgbClr val="F26B43"/>
          </p15:clr>
        </p15:guide>
        <p15:guide id="11" pos="1440" userDrawn="1">
          <p15:clr>
            <a:srgbClr val="F26B43"/>
          </p15:clr>
        </p15:guide>
        <p15:guide id="12" pos="1600" userDrawn="1">
          <p15:clr>
            <a:srgbClr val="F26B43"/>
          </p15:clr>
        </p15:guide>
        <p15:guide id="13" pos="1760" userDrawn="1">
          <p15:clr>
            <a:srgbClr val="F26B43"/>
          </p15:clr>
        </p15:guide>
        <p15:guide id="14" pos="1920" userDrawn="1">
          <p15:clr>
            <a:srgbClr val="F26B43"/>
          </p15:clr>
        </p15:guide>
        <p15:guide id="15" pos="2080" userDrawn="1">
          <p15:clr>
            <a:srgbClr val="F26B43"/>
          </p15:clr>
        </p15:guide>
        <p15:guide id="16" pos="2240" userDrawn="1">
          <p15:clr>
            <a:srgbClr val="F26B43"/>
          </p15:clr>
        </p15:guide>
        <p15:guide id="17" pos="2400" userDrawn="1">
          <p15:clr>
            <a:srgbClr val="F26B43"/>
          </p15:clr>
        </p15:guide>
        <p15:guide id="18" pos="2560" userDrawn="1">
          <p15:clr>
            <a:srgbClr val="F26B43"/>
          </p15:clr>
        </p15:guide>
        <p15:guide id="19" pos="2720" userDrawn="1">
          <p15:clr>
            <a:srgbClr val="F26B43"/>
          </p15:clr>
        </p15:guide>
        <p15:guide id="20" pos="2880" userDrawn="1">
          <p15:clr>
            <a:srgbClr val="F26B43"/>
          </p15:clr>
        </p15:guide>
        <p15:guide id="21" pos="3040" userDrawn="1">
          <p15:clr>
            <a:srgbClr val="F26B43"/>
          </p15:clr>
        </p15:guide>
        <p15:guide id="22" pos="3200" userDrawn="1">
          <p15:clr>
            <a:srgbClr val="F26B43"/>
          </p15:clr>
        </p15:guide>
        <p15:guide id="23" pos="3360" userDrawn="1">
          <p15:clr>
            <a:srgbClr val="F26B43"/>
          </p15:clr>
        </p15:guide>
        <p15:guide id="24" pos="3520" userDrawn="1">
          <p15:clr>
            <a:srgbClr val="F26B43"/>
          </p15:clr>
        </p15:guide>
        <p15:guide id="25" pos="3680" userDrawn="1">
          <p15:clr>
            <a:srgbClr val="F26B43"/>
          </p15:clr>
        </p15:guide>
        <p15:guide id="26" pos="3840" userDrawn="1">
          <p15:clr>
            <a:srgbClr val="F26B43"/>
          </p15:clr>
        </p15:guide>
        <p15:guide id="27" pos="4000" userDrawn="1">
          <p15:clr>
            <a:srgbClr val="F26B43"/>
          </p15:clr>
        </p15:guide>
        <p15:guide id="28" pos="4160" userDrawn="1">
          <p15:clr>
            <a:srgbClr val="F26B43"/>
          </p15:clr>
        </p15:guide>
        <p15:guide id="29" pos="4320" userDrawn="1">
          <p15:clr>
            <a:srgbClr val="F26B43"/>
          </p15:clr>
        </p15:guide>
        <p15:guide id="30" pos="4480" userDrawn="1">
          <p15:clr>
            <a:srgbClr val="F26B43"/>
          </p15:clr>
        </p15:guide>
        <p15:guide id="31" pos="4640" userDrawn="1">
          <p15:clr>
            <a:srgbClr val="F26B43"/>
          </p15:clr>
        </p15:guide>
        <p15:guide id="32" pos="4800" userDrawn="1">
          <p15:clr>
            <a:srgbClr val="F26B43"/>
          </p15:clr>
        </p15:guide>
        <p15:guide id="33" pos="4960" userDrawn="1">
          <p15:clr>
            <a:srgbClr val="F26B43"/>
          </p15:clr>
        </p15:guide>
        <p15:guide id="34" pos="5120" userDrawn="1">
          <p15:clr>
            <a:srgbClr val="F26B43"/>
          </p15:clr>
        </p15:guide>
        <p15:guide id="35" pos="5280" userDrawn="1">
          <p15:clr>
            <a:srgbClr val="F26B43"/>
          </p15:clr>
        </p15:guide>
        <p15:guide id="36" pos="5440" userDrawn="1">
          <p15:clr>
            <a:srgbClr val="F26B43"/>
          </p15:clr>
        </p15:guide>
        <p15:guide id="37" pos="5600" userDrawn="1">
          <p15:clr>
            <a:srgbClr val="F26B43"/>
          </p15:clr>
        </p15:guide>
        <p15:guide id="38" pos="5760" userDrawn="1">
          <p15:clr>
            <a:srgbClr val="F26B43"/>
          </p15:clr>
        </p15:guide>
        <p15:guide id="39" pos="5920" userDrawn="1">
          <p15:clr>
            <a:srgbClr val="F26B43"/>
          </p15:clr>
        </p15:guide>
        <p15:guide id="40" pos="6080" userDrawn="1">
          <p15:clr>
            <a:srgbClr val="F26B43"/>
          </p15:clr>
        </p15:guide>
        <p15:guide id="41" pos="6240" userDrawn="1">
          <p15:clr>
            <a:srgbClr val="F26B43"/>
          </p15:clr>
        </p15:guide>
        <p15:guide id="42" pos="6400" userDrawn="1">
          <p15:clr>
            <a:srgbClr val="F26B43"/>
          </p15:clr>
        </p15:guide>
        <p15:guide id="43" pos="6560" userDrawn="1">
          <p15:clr>
            <a:srgbClr val="F26B43"/>
          </p15:clr>
        </p15:guide>
        <p15:guide id="44" pos="6720" userDrawn="1">
          <p15:clr>
            <a:srgbClr val="F26B43"/>
          </p15:clr>
        </p15:guide>
        <p15:guide id="45" pos="6880" userDrawn="1">
          <p15:clr>
            <a:srgbClr val="F26B43"/>
          </p15:clr>
        </p15:guide>
        <p15:guide id="46" pos="7040" userDrawn="1">
          <p15:clr>
            <a:srgbClr val="F26B43"/>
          </p15:clr>
        </p15:guide>
        <p15:guide id="47" pos="7200" userDrawn="1">
          <p15:clr>
            <a:srgbClr val="F26B43"/>
          </p15:clr>
        </p15:guide>
        <p15:guide id="48" pos="7360" userDrawn="1">
          <p15:clr>
            <a:srgbClr val="F26B43"/>
          </p15:clr>
        </p15:guide>
        <p15:guide id="49" pos="7520" userDrawn="1">
          <p15:clr>
            <a:srgbClr val="F26B43"/>
          </p15:clr>
        </p15:guide>
        <p15:guide id="50" orient="horz" userDrawn="1">
          <p15:clr>
            <a:srgbClr val="F26B43"/>
          </p15:clr>
        </p15:guide>
        <p15:guide id="51" orient="horz" pos="4320" userDrawn="1">
          <p15:clr>
            <a:srgbClr val="F26B43"/>
          </p15:clr>
        </p15:guide>
        <p15:guide id="52" orient="horz" pos="160" userDrawn="1">
          <p15:clr>
            <a:srgbClr val="F26B43"/>
          </p15:clr>
        </p15:guide>
        <p15:guide id="53" orient="horz" pos="320" userDrawn="1">
          <p15:clr>
            <a:srgbClr val="F26B43"/>
          </p15:clr>
        </p15:guide>
        <p15:guide id="54" orient="horz" pos="480" userDrawn="1">
          <p15:clr>
            <a:srgbClr val="F26B43"/>
          </p15:clr>
        </p15:guide>
        <p15:guide id="55" orient="horz" pos="640" userDrawn="1">
          <p15:clr>
            <a:srgbClr val="F26B43"/>
          </p15:clr>
        </p15:guide>
        <p15:guide id="56" orient="horz" pos="800" userDrawn="1">
          <p15:clr>
            <a:srgbClr val="F26B43"/>
          </p15:clr>
        </p15:guide>
        <p15:guide id="57" orient="horz" pos="960" userDrawn="1">
          <p15:clr>
            <a:srgbClr val="F26B43"/>
          </p15:clr>
        </p15:guide>
        <p15:guide id="58" orient="horz" pos="1120" userDrawn="1">
          <p15:clr>
            <a:srgbClr val="F26B43"/>
          </p15:clr>
        </p15:guide>
        <p15:guide id="59" orient="horz" pos="1280" userDrawn="1">
          <p15:clr>
            <a:srgbClr val="F26B43"/>
          </p15:clr>
        </p15:guide>
        <p15:guide id="60" orient="horz" pos="1440" userDrawn="1">
          <p15:clr>
            <a:srgbClr val="F26B43"/>
          </p15:clr>
        </p15:guide>
        <p15:guide id="61" orient="horz" pos="1600" userDrawn="1">
          <p15:clr>
            <a:srgbClr val="F26B43"/>
          </p15:clr>
        </p15:guide>
        <p15:guide id="62" orient="horz" pos="1760" userDrawn="1">
          <p15:clr>
            <a:srgbClr val="F26B43"/>
          </p15:clr>
        </p15:guide>
        <p15:guide id="63" orient="horz" pos="1920" userDrawn="1">
          <p15:clr>
            <a:srgbClr val="F26B43"/>
          </p15:clr>
        </p15:guide>
        <p15:guide id="64" orient="horz" pos="2080" userDrawn="1">
          <p15:clr>
            <a:srgbClr val="F26B43"/>
          </p15:clr>
        </p15:guide>
        <p15:guide id="65" orient="horz" pos="2240" userDrawn="1">
          <p15:clr>
            <a:srgbClr val="F26B43"/>
          </p15:clr>
        </p15:guide>
        <p15:guide id="66" orient="horz" pos="2400" userDrawn="1">
          <p15:clr>
            <a:srgbClr val="F26B43"/>
          </p15:clr>
        </p15:guide>
        <p15:guide id="67" orient="horz" pos="2560" userDrawn="1">
          <p15:clr>
            <a:srgbClr val="F26B43"/>
          </p15:clr>
        </p15:guide>
        <p15:guide id="68" orient="horz" pos="2720" userDrawn="1">
          <p15:clr>
            <a:srgbClr val="F26B43"/>
          </p15:clr>
        </p15:guide>
        <p15:guide id="69" orient="horz" pos="2880" userDrawn="1">
          <p15:clr>
            <a:srgbClr val="F26B43"/>
          </p15:clr>
        </p15:guide>
        <p15:guide id="70" orient="horz" pos="3040" userDrawn="1">
          <p15:clr>
            <a:srgbClr val="F26B43"/>
          </p15:clr>
        </p15:guide>
        <p15:guide id="71" orient="horz" pos="3200" userDrawn="1">
          <p15:clr>
            <a:srgbClr val="F26B43"/>
          </p15:clr>
        </p15:guide>
        <p15:guide id="72" orient="horz" pos="3360" userDrawn="1">
          <p15:clr>
            <a:srgbClr val="F26B43"/>
          </p15:clr>
        </p15:guide>
        <p15:guide id="73" orient="horz" pos="3520" userDrawn="1">
          <p15:clr>
            <a:srgbClr val="F26B43"/>
          </p15:clr>
        </p15:guide>
        <p15:guide id="74" orient="horz" pos="3680" userDrawn="1">
          <p15:clr>
            <a:srgbClr val="F26B43"/>
          </p15:clr>
        </p15:guide>
        <p15:guide id="75" orient="horz" pos="3840" userDrawn="1">
          <p15:clr>
            <a:srgbClr val="F26B43"/>
          </p15:clr>
        </p15:guide>
        <p15:guide id="76" orient="horz" pos="4000" userDrawn="1">
          <p15:clr>
            <a:srgbClr val="F26B43"/>
          </p15:clr>
        </p15:guide>
        <p15:guide id="77" orient="horz" pos="41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hyperlink" Target="mailto:thulsi.prabakaran@jisc.ac.uk" TargetMode="Externa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hyperlink" Target="https://www.jisc.ac.uk/reports/our-sustainability-strategy"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CF426-6A33-F8A0-D954-6783FE7D7C09}"/>
              </a:ext>
            </a:extLst>
          </p:cNvPr>
          <p:cNvSpPr>
            <a:spLocks noGrp="1"/>
          </p:cNvSpPr>
          <p:nvPr>
            <p:ph type="title"/>
          </p:nvPr>
        </p:nvSpPr>
        <p:spPr/>
        <p:txBody>
          <a:bodyPr/>
          <a:lstStyle/>
          <a:p>
            <a:r>
              <a:rPr lang="en-GB" dirty="0"/>
              <a:t>Sustainability learning at Jisc: Stickerbook</a:t>
            </a:r>
          </a:p>
        </p:txBody>
      </p:sp>
      <p:sp>
        <p:nvSpPr>
          <p:cNvPr id="3" name="Text Placeholder 2">
            <a:extLst>
              <a:ext uri="{FF2B5EF4-FFF2-40B4-BE49-F238E27FC236}">
                <a16:creationId xmlns:a16="http://schemas.microsoft.com/office/drawing/2014/main" id="{0668E590-32D7-76EE-6A2D-2523EA735646}"/>
              </a:ext>
            </a:extLst>
          </p:cNvPr>
          <p:cNvSpPr>
            <a:spLocks noGrp="1"/>
          </p:cNvSpPr>
          <p:nvPr>
            <p:ph type="body" sz="quarter" idx="10"/>
          </p:nvPr>
        </p:nvSpPr>
        <p:spPr/>
        <p:txBody>
          <a:bodyPr/>
          <a:lstStyle/>
          <a:p>
            <a:r>
              <a:rPr lang="en-GB" dirty="0"/>
              <a:t>Thulsi Prabakaran</a:t>
            </a:r>
          </a:p>
          <a:p>
            <a:r>
              <a:rPr lang="en-GB" dirty="0"/>
              <a:t>Sustainability Manager, Jisc</a:t>
            </a:r>
          </a:p>
          <a:p>
            <a:endParaRPr lang="en-GB" dirty="0"/>
          </a:p>
        </p:txBody>
      </p:sp>
      <p:sp>
        <p:nvSpPr>
          <p:cNvPr id="5" name="Slide Number Placeholder 4">
            <a:extLst>
              <a:ext uri="{FF2B5EF4-FFF2-40B4-BE49-F238E27FC236}">
                <a16:creationId xmlns:a16="http://schemas.microsoft.com/office/drawing/2014/main" id="{6C6218ED-F610-072C-75E9-086D970B7B2F}"/>
              </a:ext>
            </a:extLst>
          </p:cNvPr>
          <p:cNvSpPr>
            <a:spLocks noGrp="1"/>
          </p:cNvSpPr>
          <p:nvPr>
            <p:ph type="sldNum" sz="quarter" idx="4"/>
          </p:nvPr>
        </p:nvSpPr>
        <p:spPr/>
        <p:txBody>
          <a:bodyPr/>
          <a:lstStyle/>
          <a:p>
            <a:fld id="{0BD7AF65-ABD8-9745-9161-1D3466EAFE0E}" type="slidenum">
              <a:rPr lang="en-GB" smtClean="0"/>
              <a:pPr/>
              <a:t>1</a:t>
            </a:fld>
            <a:endParaRPr lang="en-GB" dirty="0"/>
          </a:p>
        </p:txBody>
      </p:sp>
      <p:pic>
        <p:nvPicPr>
          <p:cNvPr id="2050" name="Picture 2" descr="A computer with a screen showing a website">
            <a:extLst>
              <a:ext uri="{FF2B5EF4-FFF2-40B4-BE49-F238E27FC236}">
                <a16:creationId xmlns:a16="http://schemas.microsoft.com/office/drawing/2014/main" id="{169C81E8-85EC-217F-03DE-B11D6F8E4D7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8207"/>
          <a:stretch>
            <a:fillRect/>
          </a:stretch>
        </p:blipFill>
        <p:spPr bwMode="auto">
          <a:xfrm>
            <a:off x="7125418" y="1865088"/>
            <a:ext cx="4813540" cy="3127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408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0F637-53DE-108E-E322-D3D85C0BD284}"/>
              </a:ext>
            </a:extLst>
          </p:cNvPr>
          <p:cNvSpPr>
            <a:spLocks noGrp="1"/>
          </p:cNvSpPr>
          <p:nvPr>
            <p:ph type="body" idx="13"/>
          </p:nvPr>
        </p:nvSpPr>
        <p:spPr/>
        <p:txBody>
          <a:bodyPr/>
          <a:lstStyle/>
          <a:p>
            <a:r>
              <a:rPr lang="en-GB" dirty="0"/>
              <a:t>Thulsi Prabakaran</a:t>
            </a:r>
          </a:p>
        </p:txBody>
      </p:sp>
      <p:sp>
        <p:nvSpPr>
          <p:cNvPr id="3" name="Text Placeholder 2">
            <a:extLst>
              <a:ext uri="{FF2B5EF4-FFF2-40B4-BE49-F238E27FC236}">
                <a16:creationId xmlns:a16="http://schemas.microsoft.com/office/drawing/2014/main" id="{4FF9B596-D2A3-5677-72BB-5DF1F51DA3F5}"/>
              </a:ext>
            </a:extLst>
          </p:cNvPr>
          <p:cNvSpPr>
            <a:spLocks noGrp="1"/>
          </p:cNvSpPr>
          <p:nvPr>
            <p:ph type="body" idx="14"/>
          </p:nvPr>
        </p:nvSpPr>
        <p:spPr/>
        <p:txBody>
          <a:bodyPr/>
          <a:lstStyle/>
          <a:p>
            <a:r>
              <a:rPr lang="en-GB" dirty="0"/>
              <a:t>Sustainability manager</a:t>
            </a:r>
          </a:p>
        </p:txBody>
      </p:sp>
      <p:sp>
        <p:nvSpPr>
          <p:cNvPr id="4" name="Text Placeholder 3">
            <a:extLst>
              <a:ext uri="{FF2B5EF4-FFF2-40B4-BE49-F238E27FC236}">
                <a16:creationId xmlns:a16="http://schemas.microsoft.com/office/drawing/2014/main" id="{840E6F7F-13BE-B23A-82AD-3206950884FB}"/>
              </a:ext>
            </a:extLst>
          </p:cNvPr>
          <p:cNvSpPr>
            <a:spLocks noGrp="1"/>
          </p:cNvSpPr>
          <p:nvPr>
            <p:ph type="body" idx="15"/>
          </p:nvPr>
        </p:nvSpPr>
        <p:spPr/>
        <p:txBody>
          <a:bodyPr/>
          <a:lstStyle/>
          <a:p>
            <a:r>
              <a:rPr lang="en-GB" dirty="0">
                <a:hlinkClick r:id="rId2"/>
              </a:rPr>
              <a:t>thulsi.prabakaran@jisc.ac.uk</a:t>
            </a:r>
            <a:r>
              <a:rPr lang="en-GB" dirty="0"/>
              <a:t> </a:t>
            </a:r>
          </a:p>
        </p:txBody>
      </p:sp>
    </p:spTree>
    <p:extLst>
      <p:ext uri="{BB962C8B-B14F-4D97-AF65-F5344CB8AC3E}">
        <p14:creationId xmlns:p14="http://schemas.microsoft.com/office/powerpoint/2010/main" val="3034004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A72D7DC-2A37-34FD-F0F9-0ADDE4658483}"/>
              </a:ext>
            </a:extLst>
          </p:cNvPr>
          <p:cNvSpPr>
            <a:spLocks noGrp="1"/>
          </p:cNvSpPr>
          <p:nvPr>
            <p:ph type="ftr" sz="quarter" idx="3"/>
          </p:nvPr>
        </p:nvSpPr>
        <p:spPr/>
        <p:txBody>
          <a:bodyPr/>
          <a:lstStyle/>
          <a:p>
            <a:r>
              <a:rPr lang="en-GB" dirty="0"/>
              <a:t>Sustainability learning at Jisc: Stickerbook</a:t>
            </a:r>
          </a:p>
        </p:txBody>
      </p:sp>
      <p:sp>
        <p:nvSpPr>
          <p:cNvPr id="4" name="Slide Number Placeholder 3">
            <a:extLst>
              <a:ext uri="{FF2B5EF4-FFF2-40B4-BE49-F238E27FC236}">
                <a16:creationId xmlns:a16="http://schemas.microsoft.com/office/drawing/2014/main" id="{74B73BC9-CAE7-7D98-3581-D602A2427830}"/>
              </a:ext>
            </a:extLst>
          </p:cNvPr>
          <p:cNvSpPr>
            <a:spLocks noGrp="1"/>
          </p:cNvSpPr>
          <p:nvPr>
            <p:ph type="sldNum" sz="quarter" idx="4"/>
          </p:nvPr>
        </p:nvSpPr>
        <p:spPr/>
        <p:txBody>
          <a:bodyPr/>
          <a:lstStyle/>
          <a:p>
            <a:fld id="{0BD7AF65-ABD8-9745-9161-1D3466EAFE0E}" type="slidenum">
              <a:rPr lang="en-GB" smtClean="0"/>
              <a:pPr/>
              <a:t>2</a:t>
            </a:fld>
            <a:endParaRPr lang="en-GB" dirty="0"/>
          </a:p>
        </p:txBody>
      </p:sp>
      <p:sp>
        <p:nvSpPr>
          <p:cNvPr id="6" name="Content Placeholder 5">
            <a:extLst>
              <a:ext uri="{FF2B5EF4-FFF2-40B4-BE49-F238E27FC236}">
                <a16:creationId xmlns:a16="http://schemas.microsoft.com/office/drawing/2014/main" id="{340DB46F-4542-380A-C47A-06B615D8666F}"/>
              </a:ext>
            </a:extLst>
          </p:cNvPr>
          <p:cNvSpPr txBox="1">
            <a:spLocks/>
          </p:cNvSpPr>
          <p:nvPr/>
        </p:nvSpPr>
        <p:spPr>
          <a:xfrm>
            <a:off x="3357770" y="2019825"/>
            <a:ext cx="5476460" cy="4115849"/>
          </a:xfrm>
          <a:prstGeom prst="rect">
            <a:avLst/>
          </a:prstGeom>
        </p:spPr>
        <p:txBody>
          <a:bodyPr/>
          <a:lst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i="1" dirty="0"/>
              <a:t>“Sustainability is about more than just achieving net zero. With the launch of our </a:t>
            </a:r>
            <a:r>
              <a:rPr lang="en-GB" sz="2000" i="1" u="sng" dirty="0">
                <a:hlinkClick r:id="rId2"/>
              </a:rPr>
              <a:t>sustainability strategy</a:t>
            </a:r>
            <a:r>
              <a:rPr lang="en-GB" sz="2000" i="1" dirty="0"/>
              <a:t> and development of our environmental management system (EMS), we want to help more people across Jisc feel confident talking about and embodying sustainability - what it means, how it relates to your role, and how you can make a difference. Stickerbook provides a fun and accessible way to do just that […].”</a:t>
            </a:r>
          </a:p>
          <a:p>
            <a:pPr marL="0" indent="0">
              <a:buFont typeface="Arial" panose="020B0604020202020204" pitchFamily="34" charset="0"/>
              <a:buNone/>
            </a:pPr>
            <a:endParaRPr lang="en-GB" sz="2400" dirty="0"/>
          </a:p>
          <a:p>
            <a:pPr marL="0" indent="0">
              <a:buFont typeface="Arial" panose="020B0604020202020204" pitchFamily="34" charset="0"/>
              <a:buNone/>
            </a:pPr>
            <a:r>
              <a:rPr lang="en-GB" sz="2000" dirty="0"/>
              <a:t>- Clare Casey, head of environmental sustainability</a:t>
            </a:r>
          </a:p>
        </p:txBody>
      </p:sp>
      <p:sp>
        <p:nvSpPr>
          <p:cNvPr id="5" name="Title 1">
            <a:extLst>
              <a:ext uri="{FF2B5EF4-FFF2-40B4-BE49-F238E27FC236}">
                <a16:creationId xmlns:a16="http://schemas.microsoft.com/office/drawing/2014/main" id="{6200EC90-F84C-6EB1-E984-78CC9E61FB72}"/>
              </a:ext>
            </a:extLst>
          </p:cNvPr>
          <p:cNvSpPr>
            <a:spLocks noGrp="1"/>
          </p:cNvSpPr>
          <p:nvPr>
            <p:ph type="title"/>
          </p:nvPr>
        </p:nvSpPr>
        <p:spPr>
          <a:xfrm>
            <a:off x="3001992" y="580381"/>
            <a:ext cx="6211019" cy="987424"/>
          </a:xfrm>
        </p:spPr>
        <p:txBody>
          <a:bodyPr/>
          <a:lstStyle/>
          <a:p>
            <a:pPr algn="ctr"/>
            <a:r>
              <a:rPr lang="en-GB" sz="5400" dirty="0"/>
              <a:t>Why Stickerbook?</a:t>
            </a:r>
          </a:p>
        </p:txBody>
      </p:sp>
    </p:spTree>
    <p:extLst>
      <p:ext uri="{BB962C8B-B14F-4D97-AF65-F5344CB8AC3E}">
        <p14:creationId xmlns:p14="http://schemas.microsoft.com/office/powerpoint/2010/main" val="403309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8D4A3B-49E6-0784-F864-F92EC5761182}"/>
              </a:ext>
            </a:extLst>
          </p:cNvPr>
          <p:cNvSpPr>
            <a:spLocks noGrp="1"/>
          </p:cNvSpPr>
          <p:nvPr>
            <p:ph type="sldNum" sz="quarter" idx="4"/>
          </p:nvPr>
        </p:nvSpPr>
        <p:spPr/>
        <p:txBody>
          <a:bodyPr/>
          <a:lstStyle/>
          <a:p>
            <a:fld id="{0BD7AF65-ABD8-9745-9161-1D3466EAFE0E}" type="slidenum">
              <a:rPr lang="en-GB" smtClean="0"/>
              <a:pPr/>
              <a:t>3</a:t>
            </a:fld>
            <a:endParaRPr lang="en-GB" dirty="0"/>
          </a:p>
        </p:txBody>
      </p:sp>
      <p:sp>
        <p:nvSpPr>
          <p:cNvPr id="8" name="Title 9">
            <a:extLst>
              <a:ext uri="{FF2B5EF4-FFF2-40B4-BE49-F238E27FC236}">
                <a16:creationId xmlns:a16="http://schemas.microsoft.com/office/drawing/2014/main" id="{5288B929-8820-15EA-82D3-9E20276F59FF}"/>
              </a:ext>
            </a:extLst>
          </p:cNvPr>
          <p:cNvSpPr>
            <a:spLocks noGrp="1"/>
          </p:cNvSpPr>
          <p:nvPr>
            <p:ph type="title"/>
          </p:nvPr>
        </p:nvSpPr>
        <p:spPr>
          <a:xfrm>
            <a:off x="508000" y="508000"/>
            <a:ext cx="4318000" cy="1270000"/>
          </a:xfrm>
        </p:spPr>
        <p:txBody>
          <a:bodyPr/>
          <a:lstStyle/>
          <a:p>
            <a:r>
              <a:rPr lang="en-GB" dirty="0"/>
              <a:t>What is Stickerbook?</a:t>
            </a:r>
          </a:p>
        </p:txBody>
      </p:sp>
      <p:sp>
        <p:nvSpPr>
          <p:cNvPr id="9" name="Content Placeholder 7">
            <a:extLst>
              <a:ext uri="{FF2B5EF4-FFF2-40B4-BE49-F238E27FC236}">
                <a16:creationId xmlns:a16="http://schemas.microsoft.com/office/drawing/2014/main" id="{E11FE7AB-1085-8303-F4E0-27FE53405157}"/>
              </a:ext>
            </a:extLst>
          </p:cNvPr>
          <p:cNvSpPr>
            <a:spLocks noGrp="1"/>
          </p:cNvSpPr>
          <p:nvPr>
            <p:ph idx="1"/>
          </p:nvPr>
        </p:nvSpPr>
        <p:spPr>
          <a:xfrm>
            <a:off x="292495" y="1488333"/>
            <a:ext cx="5302250" cy="4353666"/>
          </a:xfrm>
        </p:spPr>
        <p:txBody>
          <a:bodyPr/>
          <a:lstStyle/>
          <a:p>
            <a:pPr marL="342900" indent="-342900">
              <a:buFont typeface="Arial" panose="020B0604020202020204" pitchFamily="34" charset="0"/>
              <a:buChar char="•"/>
            </a:pPr>
            <a:r>
              <a:rPr lang="en-GB" dirty="0"/>
              <a:t>Gamified e-learning tool built around short, engaging videos (“stickers”)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Collect stickers and join a leaderboard with other colleagues and partners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Gain sustainability skills and knowledge relevant to both work and personal life</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Platform with users in countries other than the UK</a:t>
            </a:r>
          </a:p>
        </p:txBody>
      </p:sp>
      <p:pic>
        <p:nvPicPr>
          <p:cNvPr id="10" name="Picture 9" descr="A screenshot of a computer application">
            <a:extLst>
              <a:ext uri="{FF2B5EF4-FFF2-40B4-BE49-F238E27FC236}">
                <a16:creationId xmlns:a16="http://schemas.microsoft.com/office/drawing/2014/main" id="{43BF2D21-B9BD-6724-0D28-4A7F19AD996F}"/>
              </a:ext>
            </a:extLst>
          </p:cNvPr>
          <p:cNvPicPr>
            <a:picLocks noChangeAspect="1"/>
          </p:cNvPicPr>
          <p:nvPr/>
        </p:nvPicPr>
        <p:blipFill>
          <a:blip r:embed="rId2"/>
          <a:srcRect l="4022"/>
          <a:stretch>
            <a:fillRect/>
          </a:stretch>
        </p:blipFill>
        <p:spPr>
          <a:xfrm>
            <a:off x="6215692" y="1143000"/>
            <a:ext cx="5573388" cy="3959008"/>
          </a:xfrm>
          <a:prstGeom prst="rect">
            <a:avLst/>
          </a:prstGeom>
        </p:spPr>
      </p:pic>
      <p:sp>
        <p:nvSpPr>
          <p:cNvPr id="12" name="Footer Placeholder 2">
            <a:extLst>
              <a:ext uri="{FF2B5EF4-FFF2-40B4-BE49-F238E27FC236}">
                <a16:creationId xmlns:a16="http://schemas.microsoft.com/office/drawing/2014/main" id="{BB5EAED7-F7CC-4E08-1BF6-BAAE46254278}"/>
              </a:ext>
            </a:extLst>
          </p:cNvPr>
          <p:cNvSpPr txBox="1">
            <a:spLocks/>
          </p:cNvSpPr>
          <p:nvPr/>
        </p:nvSpPr>
        <p:spPr>
          <a:xfrm>
            <a:off x="895230" y="6350000"/>
            <a:ext cx="5842000" cy="255600"/>
          </a:xfrm>
          <a:prstGeom prst="rect">
            <a:avLst/>
          </a:prstGeom>
        </p:spPr>
        <p:txBody>
          <a:bodyPr/>
          <a:lst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en-GB" sz="1000" dirty="0">
                <a:latin typeface="Roboto Mono Light" panose="00000009000000000000" pitchFamily="49" charset="0"/>
                <a:ea typeface="Roboto Mono Light" panose="00000009000000000000" pitchFamily="49" charset="0"/>
              </a:rPr>
              <a:t>Sustainability learning at Jisc: Stickerbook</a:t>
            </a:r>
          </a:p>
        </p:txBody>
      </p:sp>
    </p:spTree>
    <p:extLst>
      <p:ext uri="{BB962C8B-B14F-4D97-AF65-F5344CB8AC3E}">
        <p14:creationId xmlns:p14="http://schemas.microsoft.com/office/powerpoint/2010/main" val="175838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fade">
                                      <p:cBhvr>
                                        <p:cTn id="2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1EA0B33-0CF7-05A0-6616-ADB698244BBA}"/>
              </a:ext>
            </a:extLst>
          </p:cNvPr>
          <p:cNvSpPr>
            <a:spLocks noGrp="1"/>
          </p:cNvSpPr>
          <p:nvPr>
            <p:ph type="title"/>
          </p:nvPr>
        </p:nvSpPr>
        <p:spPr>
          <a:xfrm>
            <a:off x="508000" y="473326"/>
            <a:ext cx="10160000" cy="481714"/>
          </a:xfrm>
        </p:spPr>
        <p:txBody>
          <a:bodyPr/>
          <a:lstStyle/>
          <a:p>
            <a:r>
              <a:rPr lang="en-GB" dirty="0"/>
              <a:t>Stickerbook pilot at Jisc</a:t>
            </a:r>
          </a:p>
        </p:txBody>
      </p:sp>
      <p:sp>
        <p:nvSpPr>
          <p:cNvPr id="4" name="Slide Number Placeholder 3">
            <a:extLst>
              <a:ext uri="{FF2B5EF4-FFF2-40B4-BE49-F238E27FC236}">
                <a16:creationId xmlns:a16="http://schemas.microsoft.com/office/drawing/2014/main" id="{3409D967-546C-FE47-204D-745B7084A5BF}"/>
              </a:ext>
            </a:extLst>
          </p:cNvPr>
          <p:cNvSpPr>
            <a:spLocks noGrp="1"/>
          </p:cNvSpPr>
          <p:nvPr>
            <p:ph type="sldNum" sz="quarter" idx="12"/>
          </p:nvPr>
        </p:nvSpPr>
        <p:spPr/>
        <p:txBody>
          <a:bodyPr/>
          <a:lstStyle/>
          <a:p>
            <a:fld id="{0BD7AF65-ABD8-9745-9161-1D3466EAFE0E}" type="slidenum">
              <a:rPr lang="en-GB" smtClean="0"/>
              <a:t>4</a:t>
            </a:fld>
            <a:endParaRPr lang="en-GB"/>
          </a:p>
        </p:txBody>
      </p:sp>
      <p:sp>
        <p:nvSpPr>
          <p:cNvPr id="10" name="Content Placeholder 9">
            <a:extLst>
              <a:ext uri="{FF2B5EF4-FFF2-40B4-BE49-F238E27FC236}">
                <a16:creationId xmlns:a16="http://schemas.microsoft.com/office/drawing/2014/main" id="{F7BA1D8D-4D1B-16B4-DE84-F8DFC065836A}"/>
              </a:ext>
            </a:extLst>
          </p:cNvPr>
          <p:cNvSpPr>
            <a:spLocks noGrp="1"/>
          </p:cNvSpPr>
          <p:nvPr>
            <p:ph idx="1"/>
          </p:nvPr>
        </p:nvSpPr>
        <p:spPr>
          <a:xfrm>
            <a:off x="508000" y="1173017"/>
            <a:ext cx="10941050" cy="5046128"/>
          </a:xfrm>
        </p:spPr>
        <p:txBody>
          <a:bodyPr/>
          <a:lstStyle/>
          <a:p>
            <a:pPr marL="0" indent="0">
              <a:buNone/>
            </a:pPr>
            <a:r>
              <a:rPr lang="en-GB" sz="1800" b="1" dirty="0"/>
              <a:t>Timeframe:</a:t>
            </a:r>
            <a:r>
              <a:rPr lang="en-GB" sz="1800" dirty="0"/>
              <a:t> 7</a:t>
            </a:r>
            <a:r>
              <a:rPr lang="en-GB" sz="1800" baseline="30000" dirty="0"/>
              <a:t>th</a:t>
            </a:r>
            <a:r>
              <a:rPr lang="en-GB" sz="1800" dirty="0"/>
              <a:t> July to 10</a:t>
            </a:r>
            <a:r>
              <a:rPr lang="en-GB" sz="1800" baseline="30000" dirty="0"/>
              <a:t>th</a:t>
            </a:r>
            <a:r>
              <a:rPr lang="en-GB" sz="1800" dirty="0"/>
              <a:t> November 2025 </a:t>
            </a:r>
          </a:p>
          <a:p>
            <a:pPr marL="0" indent="0">
              <a:buNone/>
            </a:pPr>
            <a:endParaRPr lang="en-GB" sz="1800" b="1" dirty="0"/>
          </a:p>
          <a:p>
            <a:pPr marL="0" indent="0">
              <a:buNone/>
            </a:pPr>
            <a:r>
              <a:rPr lang="en-GB" sz="1800" b="1" dirty="0"/>
              <a:t>How: </a:t>
            </a:r>
          </a:p>
          <a:p>
            <a:pPr marL="457200" indent="-457200">
              <a:buFont typeface="+mj-lt"/>
              <a:buAutoNum type="arabicPeriod"/>
            </a:pPr>
            <a:r>
              <a:rPr lang="en-GB" sz="1800" dirty="0"/>
              <a:t>Met with Stickerbook team to identify Jisc’s needs</a:t>
            </a:r>
          </a:p>
          <a:p>
            <a:pPr marL="457200" indent="-457200">
              <a:buFont typeface="+mj-lt"/>
              <a:buAutoNum type="arabicPeriod"/>
            </a:pPr>
            <a:r>
              <a:rPr lang="en-GB" sz="1800" dirty="0"/>
              <a:t>Created expression of interest form (100+ people signed up)</a:t>
            </a:r>
          </a:p>
          <a:p>
            <a:pPr marL="457200" indent="-457200">
              <a:buFont typeface="+mj-lt"/>
              <a:buAutoNum type="arabicPeriod"/>
            </a:pPr>
            <a:r>
              <a:rPr lang="en-GB" sz="1800" dirty="0"/>
              <a:t>Drafted blog post and coordinated publication with Internal Comms team</a:t>
            </a:r>
          </a:p>
          <a:p>
            <a:pPr marL="457200" indent="-457200">
              <a:buFont typeface="+mj-lt"/>
              <a:buAutoNum type="arabicPeriod"/>
            </a:pPr>
            <a:r>
              <a:rPr lang="en-GB" sz="1800" dirty="0"/>
              <a:t>Created dedicated channel within existing Teams group for colleagues to engage with content, share thoughts and ask questions</a:t>
            </a:r>
          </a:p>
          <a:p>
            <a:pPr marL="457200" indent="-457200">
              <a:buFont typeface="+mj-lt"/>
              <a:buAutoNum type="arabicPeriod"/>
            </a:pPr>
            <a:r>
              <a:rPr lang="en-GB" sz="1800" dirty="0"/>
              <a:t>Colleagues kept up to date on progress and updates via Teams and direct emails from Stickerbook</a:t>
            </a:r>
          </a:p>
          <a:p>
            <a:pPr marL="0" indent="0">
              <a:buNone/>
            </a:pPr>
            <a:endParaRPr lang="en-GB" sz="1800" b="1" dirty="0"/>
          </a:p>
          <a:p>
            <a:pPr marL="0" indent="0">
              <a:buNone/>
            </a:pPr>
            <a:r>
              <a:rPr lang="en-GB" sz="1800" b="1" dirty="0"/>
              <a:t>Incentives:</a:t>
            </a:r>
          </a:p>
          <a:p>
            <a:r>
              <a:rPr lang="en-GB" sz="1800" dirty="0"/>
              <a:t>£25 Jisc Rewards voucher</a:t>
            </a:r>
          </a:p>
          <a:p>
            <a:r>
              <a:rPr lang="en-GB" sz="1800" dirty="0"/>
              <a:t>Jisc’s 10% development time policy</a:t>
            </a:r>
          </a:p>
        </p:txBody>
      </p:sp>
      <p:sp>
        <p:nvSpPr>
          <p:cNvPr id="2" name="Footer Placeholder 2">
            <a:extLst>
              <a:ext uri="{FF2B5EF4-FFF2-40B4-BE49-F238E27FC236}">
                <a16:creationId xmlns:a16="http://schemas.microsoft.com/office/drawing/2014/main" id="{5A49C707-A2C7-15E6-4696-62759668EDFC}"/>
              </a:ext>
            </a:extLst>
          </p:cNvPr>
          <p:cNvSpPr>
            <a:spLocks noGrp="1"/>
          </p:cNvSpPr>
          <p:nvPr>
            <p:ph type="ftr" sz="quarter" idx="11"/>
          </p:nvPr>
        </p:nvSpPr>
        <p:spPr>
          <a:xfrm>
            <a:off x="1016000" y="6350000"/>
            <a:ext cx="5842000" cy="255600"/>
          </a:xfrm>
        </p:spPr>
        <p:txBody>
          <a:bodyPr/>
          <a:lstStyle/>
          <a:p>
            <a:r>
              <a:rPr lang="en-GB" dirty="0"/>
              <a:t>Sustainability learning at Jisc: Stickerbook</a:t>
            </a:r>
          </a:p>
        </p:txBody>
      </p:sp>
      <p:pic>
        <p:nvPicPr>
          <p:cNvPr id="6" name="Picture 5">
            <a:extLst>
              <a:ext uri="{FF2B5EF4-FFF2-40B4-BE49-F238E27FC236}">
                <a16:creationId xmlns:a16="http://schemas.microsoft.com/office/drawing/2014/main" id="{B3BE4359-C560-C35B-36A5-EDFE48AE2B9D}"/>
              </a:ext>
            </a:extLst>
          </p:cNvPr>
          <p:cNvPicPr>
            <a:picLocks noChangeAspect="1"/>
          </p:cNvPicPr>
          <p:nvPr/>
        </p:nvPicPr>
        <p:blipFill>
          <a:blip r:embed="rId3"/>
          <a:stretch>
            <a:fillRect/>
          </a:stretch>
        </p:blipFill>
        <p:spPr>
          <a:xfrm>
            <a:off x="9818208" y="277073"/>
            <a:ext cx="1973369" cy="677967"/>
          </a:xfrm>
          <a:prstGeom prst="rect">
            <a:avLst/>
          </a:prstGeom>
        </p:spPr>
      </p:pic>
    </p:spTree>
    <p:extLst>
      <p:ext uri="{BB962C8B-B14F-4D97-AF65-F5344CB8AC3E}">
        <p14:creationId xmlns:p14="http://schemas.microsoft.com/office/powerpoint/2010/main" val="297079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fade">
                                      <p:cBhvr>
                                        <p:cTn id="22" dur="500"/>
                                        <p:tgtEl>
                                          <p:spTgt spid="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fade">
                                      <p:cBhvr>
                                        <p:cTn id="27" dur="500"/>
                                        <p:tgtEl>
                                          <p:spTgt spid="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xEl>
                                              <p:pRg st="6" end="6"/>
                                            </p:txEl>
                                          </p:spTgt>
                                        </p:tgtEl>
                                        <p:attrNameLst>
                                          <p:attrName>style.visibility</p:attrName>
                                        </p:attrNameLst>
                                      </p:cBhvr>
                                      <p:to>
                                        <p:strVal val="visible"/>
                                      </p:to>
                                    </p:set>
                                    <p:animEffect transition="in" filter="fade">
                                      <p:cBhvr>
                                        <p:cTn id="32" dur="500"/>
                                        <p:tgtEl>
                                          <p:spTgt spid="1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xEl>
                                              <p:pRg st="7" end="7"/>
                                            </p:txEl>
                                          </p:spTgt>
                                        </p:tgtEl>
                                        <p:attrNameLst>
                                          <p:attrName>style.visibility</p:attrName>
                                        </p:attrNameLst>
                                      </p:cBhvr>
                                      <p:to>
                                        <p:strVal val="visible"/>
                                      </p:to>
                                    </p:set>
                                    <p:animEffect transition="in" filter="fade">
                                      <p:cBhvr>
                                        <p:cTn id="37" dur="500"/>
                                        <p:tgtEl>
                                          <p:spTgt spid="1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xEl>
                                              <p:pRg st="9" end="9"/>
                                            </p:txEl>
                                          </p:spTgt>
                                        </p:tgtEl>
                                        <p:attrNameLst>
                                          <p:attrName>style.visibility</p:attrName>
                                        </p:attrNameLst>
                                      </p:cBhvr>
                                      <p:to>
                                        <p:strVal val="visible"/>
                                      </p:to>
                                    </p:set>
                                    <p:animEffect transition="in" filter="fade">
                                      <p:cBhvr>
                                        <p:cTn id="42" dur="500"/>
                                        <p:tgtEl>
                                          <p:spTgt spid="10">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xEl>
                                              <p:pRg st="10" end="10"/>
                                            </p:txEl>
                                          </p:spTgt>
                                        </p:tgtEl>
                                        <p:attrNameLst>
                                          <p:attrName>style.visibility</p:attrName>
                                        </p:attrNameLst>
                                      </p:cBhvr>
                                      <p:to>
                                        <p:strVal val="visible"/>
                                      </p:to>
                                    </p:set>
                                    <p:animEffect transition="in" filter="fade">
                                      <p:cBhvr>
                                        <p:cTn id="47" dur="500"/>
                                        <p:tgtEl>
                                          <p:spTgt spid="10">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xEl>
                                              <p:pRg st="11" end="11"/>
                                            </p:txEl>
                                          </p:spTgt>
                                        </p:tgtEl>
                                        <p:attrNameLst>
                                          <p:attrName>style.visibility</p:attrName>
                                        </p:attrNameLst>
                                      </p:cBhvr>
                                      <p:to>
                                        <p:strVal val="visible"/>
                                      </p:to>
                                    </p:set>
                                    <p:animEffect transition="in" filter="fade">
                                      <p:cBhvr>
                                        <p:cTn id="52" dur="500"/>
                                        <p:tgtEl>
                                          <p:spTgt spid="1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2BBBF-DC15-0F47-A199-4955F937012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451B8D05-8BC9-AC36-DE67-A921048781F4}"/>
              </a:ext>
            </a:extLst>
          </p:cNvPr>
          <p:cNvSpPr>
            <a:spLocks noGrp="1"/>
          </p:cNvSpPr>
          <p:nvPr>
            <p:ph type="title"/>
          </p:nvPr>
        </p:nvSpPr>
        <p:spPr>
          <a:xfrm>
            <a:off x="508000" y="508001"/>
            <a:ext cx="10160000" cy="481714"/>
          </a:xfrm>
        </p:spPr>
        <p:txBody>
          <a:bodyPr lIns="0" tIns="0" rIns="0" bIns="0">
            <a:normAutofit/>
          </a:bodyPr>
          <a:lstStyle/>
          <a:p>
            <a:pPr>
              <a:lnSpc>
                <a:spcPct val="90000"/>
              </a:lnSpc>
            </a:pPr>
            <a:r>
              <a:rPr lang="en-GB" sz="3300"/>
              <a:t>Why we love Stickerbook</a:t>
            </a:r>
          </a:p>
        </p:txBody>
      </p:sp>
      <p:sp>
        <p:nvSpPr>
          <p:cNvPr id="2" name="Footer Placeholder 2">
            <a:extLst>
              <a:ext uri="{FF2B5EF4-FFF2-40B4-BE49-F238E27FC236}">
                <a16:creationId xmlns:a16="http://schemas.microsoft.com/office/drawing/2014/main" id="{160087A8-31DB-7EF9-C172-854982354A51}"/>
              </a:ext>
            </a:extLst>
          </p:cNvPr>
          <p:cNvSpPr>
            <a:spLocks noGrp="1"/>
          </p:cNvSpPr>
          <p:nvPr>
            <p:ph type="ftr" sz="quarter" idx="11"/>
          </p:nvPr>
        </p:nvSpPr>
        <p:spPr>
          <a:xfrm>
            <a:off x="1016000" y="6350000"/>
            <a:ext cx="5842000" cy="255600"/>
          </a:xfrm>
        </p:spPr>
        <p:txBody>
          <a:bodyPr vert="horz" lIns="0" tIns="0" rIns="0" bIns="0" rtlCol="0" anchor="ctr">
            <a:normAutofit/>
          </a:bodyPr>
          <a:lstStyle/>
          <a:p>
            <a:pPr>
              <a:spcAft>
                <a:spcPts val="600"/>
              </a:spcAft>
            </a:pPr>
            <a:r>
              <a:rPr lang="en-GB" b="0" i="0" kern="1200">
                <a:latin typeface="Roboto Mono Light" panose="00000009000000000000" pitchFamily="49" charset="0"/>
                <a:ea typeface="Roboto Mono Light" panose="00000009000000000000" pitchFamily="49" charset="0"/>
                <a:cs typeface="+mn-cs"/>
              </a:rPr>
              <a:t>Sustainability learning at Jisc: Stickerbook</a:t>
            </a:r>
          </a:p>
        </p:txBody>
      </p:sp>
      <p:sp>
        <p:nvSpPr>
          <p:cNvPr id="4" name="Slide Number Placeholder 3">
            <a:extLst>
              <a:ext uri="{FF2B5EF4-FFF2-40B4-BE49-F238E27FC236}">
                <a16:creationId xmlns:a16="http://schemas.microsoft.com/office/drawing/2014/main" id="{E1ABDA4C-6152-B101-B496-666FA88638D1}"/>
              </a:ext>
            </a:extLst>
          </p:cNvPr>
          <p:cNvSpPr>
            <a:spLocks noGrp="1"/>
          </p:cNvSpPr>
          <p:nvPr>
            <p:ph type="sldNum" sz="quarter" idx="12"/>
          </p:nvPr>
        </p:nvSpPr>
        <p:spPr>
          <a:xfrm>
            <a:off x="508000" y="6350000"/>
            <a:ext cx="508000" cy="255600"/>
          </a:xfrm>
        </p:spPr>
        <p:txBody>
          <a:bodyPr vert="horz" lIns="0" tIns="0" rIns="0" bIns="0" rtlCol="0" anchor="ctr" anchorCtr="0">
            <a:normAutofit/>
          </a:bodyPr>
          <a:lstStyle/>
          <a:p>
            <a:pPr>
              <a:spcAft>
                <a:spcPts val="600"/>
              </a:spcAft>
            </a:pPr>
            <a:fld id="{0BD7AF65-ABD8-9745-9161-1D3466EAFE0E}" type="slidenum">
              <a:rPr lang="en-GB" smtClean="0"/>
              <a:pPr>
                <a:spcAft>
                  <a:spcPts val="600"/>
                </a:spcAft>
              </a:pPr>
              <a:t>5</a:t>
            </a:fld>
            <a:endParaRPr lang="en-GB"/>
          </a:p>
        </p:txBody>
      </p:sp>
      <p:sp>
        <p:nvSpPr>
          <p:cNvPr id="6" name="Content Placeholder 7">
            <a:extLst>
              <a:ext uri="{FF2B5EF4-FFF2-40B4-BE49-F238E27FC236}">
                <a16:creationId xmlns:a16="http://schemas.microsoft.com/office/drawing/2014/main" id="{6A4C2341-D167-39DE-A732-77B11F124058}"/>
              </a:ext>
            </a:extLst>
          </p:cNvPr>
          <p:cNvSpPr txBox="1">
            <a:spLocks/>
          </p:cNvSpPr>
          <p:nvPr/>
        </p:nvSpPr>
        <p:spPr>
          <a:xfrm>
            <a:off x="508000" y="1497715"/>
            <a:ext cx="5841999" cy="4654607"/>
          </a:xfrm>
          <a:prstGeom prst="rect">
            <a:avLst/>
          </a:prstGeom>
        </p:spPr>
        <p:txBody>
          <a:bodyPr lIns="0" tIns="0" rIns="0" bIns="0">
            <a:normAutofit/>
          </a:bodyPr>
          <a:lstStyle>
            <a:lvl1pPr marL="177792" indent="-177792" algn="l" defTabSz="359974" rtl="0" eaLnBrk="1" latinLnBrk="0" hangingPunct="1">
              <a:lnSpc>
                <a:spcPct val="100000"/>
              </a:lnSpc>
              <a:spcBef>
                <a:spcPts val="1000"/>
              </a:spcBef>
              <a:buFont typeface="Arial" panose="020B0604020202020204" pitchFamily="34" charset="0"/>
              <a:buChar char="•"/>
              <a:tabLst/>
              <a:defRPr sz="2000" b="0" i="0" kern="1200">
                <a:solidFill>
                  <a:schemeClr val="tx1"/>
                </a:solidFill>
                <a:latin typeface="Roboto" panose="02000000000000000000" pitchFamily="2" charset="0"/>
                <a:ea typeface="Roboto" panose="02000000000000000000" pitchFamily="2" charset="0"/>
                <a:cs typeface="+mn-cs"/>
              </a:defRPr>
            </a:lvl1pPr>
            <a:lvl2pPr marL="482564" indent="-241283" algn="l" defTabSz="359974" rtl="0" eaLnBrk="1" latinLnBrk="0" hangingPunct="1">
              <a:lnSpc>
                <a:spcPct val="100000"/>
              </a:lnSpc>
              <a:spcBef>
                <a:spcPts val="500"/>
              </a:spcBef>
              <a:buFont typeface="Arial" panose="020B0604020202020204" pitchFamily="34" charset="0"/>
              <a:buChar char="-"/>
              <a:tabLst/>
              <a:defRPr sz="2000" b="0" i="0" kern="1200">
                <a:solidFill>
                  <a:schemeClr val="tx1"/>
                </a:solidFill>
                <a:latin typeface="Roboto" panose="02000000000000000000" pitchFamily="2" charset="0"/>
                <a:ea typeface="Roboto" panose="02000000000000000000" pitchFamily="2" charset="0"/>
                <a:cs typeface="+mn-cs"/>
              </a:defRPr>
            </a:lvl2pPr>
            <a:lvl3pPr marL="723847" indent="-241283" algn="l" defTabSz="359974" rtl="0" eaLnBrk="1" latinLnBrk="0" hangingPunct="1">
              <a:lnSpc>
                <a:spcPct val="100000"/>
              </a:lnSpc>
              <a:spcBef>
                <a:spcPts val="500"/>
              </a:spcBef>
              <a:buFont typeface="Arial" panose="020B0604020202020204" pitchFamily="34" charset="0"/>
              <a:buChar char="-"/>
              <a:tabLst/>
              <a:defRPr sz="2000" b="0" i="0" kern="1200">
                <a:solidFill>
                  <a:schemeClr val="tx1"/>
                </a:solidFill>
                <a:latin typeface="Roboto" panose="02000000000000000000" pitchFamily="2" charset="0"/>
                <a:ea typeface="Roboto" panose="02000000000000000000" pitchFamily="2" charset="0"/>
                <a:cs typeface="+mn-cs"/>
              </a:defRPr>
            </a:lvl3pPr>
            <a:lvl4pPr marL="952428" indent="-228584" algn="l" defTabSz="359974" rtl="0" eaLnBrk="1" latinLnBrk="0" hangingPunct="1">
              <a:lnSpc>
                <a:spcPct val="100000"/>
              </a:lnSpc>
              <a:spcBef>
                <a:spcPts val="500"/>
              </a:spcBef>
              <a:buFont typeface="Arial" panose="020B0604020202020204" pitchFamily="34" charset="0"/>
              <a:buChar char="-"/>
              <a:tabLst/>
              <a:defRPr sz="2000" b="0" i="0" kern="1200">
                <a:solidFill>
                  <a:schemeClr val="tx1"/>
                </a:solidFill>
                <a:latin typeface="Roboto" panose="02000000000000000000" pitchFamily="2" charset="0"/>
                <a:ea typeface="Roboto" panose="02000000000000000000" pitchFamily="2" charset="0"/>
                <a:cs typeface="+mn-cs"/>
              </a:defRPr>
            </a:lvl4pPr>
            <a:lvl5pPr marL="1193711" indent="-241283" algn="l" defTabSz="359974" rtl="0" eaLnBrk="1" latinLnBrk="0" hangingPunct="1">
              <a:lnSpc>
                <a:spcPct val="100000"/>
              </a:lnSpc>
              <a:spcBef>
                <a:spcPts val="500"/>
              </a:spcBef>
              <a:buFont typeface="Arial" panose="020B0604020202020204" pitchFamily="34" charset="0"/>
              <a:buChar char="-"/>
              <a:tabLst/>
              <a:defRPr sz="2000" b="0" i="0" kern="1200">
                <a:solidFill>
                  <a:schemeClr val="tx1"/>
                </a:solidFill>
                <a:latin typeface="Roboto" panose="02000000000000000000" pitchFamily="2" charset="0"/>
                <a:ea typeface="Roboto" panose="02000000000000000000" pitchFamily="2" charset="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sz="1800" dirty="0"/>
              <a:t>Stickers cover different areas of sustainability</a:t>
            </a:r>
          </a:p>
          <a:p>
            <a:pPr>
              <a:lnSpc>
                <a:spcPct val="90000"/>
              </a:lnSpc>
            </a:pPr>
            <a:r>
              <a:rPr lang="en-US" sz="1800" dirty="0"/>
              <a:t>Short-form content breaks down complex topics</a:t>
            </a:r>
          </a:p>
          <a:p>
            <a:pPr>
              <a:lnSpc>
                <a:spcPct val="90000"/>
              </a:lnSpc>
            </a:pPr>
            <a:r>
              <a:rPr lang="en-US" sz="1800" dirty="0"/>
              <a:t>Fun, interesting and engaging content</a:t>
            </a:r>
          </a:p>
          <a:p>
            <a:pPr>
              <a:lnSpc>
                <a:spcPct val="90000"/>
              </a:lnSpc>
            </a:pPr>
            <a:r>
              <a:rPr lang="en-US" sz="1800" dirty="0"/>
              <a:t>Option to add custom stickers</a:t>
            </a:r>
          </a:p>
          <a:p>
            <a:pPr>
              <a:lnSpc>
                <a:spcPct val="90000"/>
              </a:lnSpc>
            </a:pPr>
            <a:r>
              <a:rPr lang="en-US" sz="1800" dirty="0"/>
              <a:t>Achievements (e.g. CPD sticker packs) can be shared on LinkedIn</a:t>
            </a:r>
          </a:p>
          <a:p>
            <a:pPr>
              <a:lnSpc>
                <a:spcPct val="90000"/>
              </a:lnSpc>
            </a:pPr>
            <a:r>
              <a:rPr lang="en-US" sz="1800" dirty="0"/>
              <a:t>Leaderboard function encourages healthy competition</a:t>
            </a:r>
          </a:p>
          <a:p>
            <a:pPr>
              <a:lnSpc>
                <a:spcPct val="90000"/>
              </a:lnSpc>
            </a:pPr>
            <a:r>
              <a:rPr lang="en-US" sz="1800" dirty="0"/>
              <a:t>Subtitles available in other languages (audio translation coming in 2026)</a:t>
            </a:r>
          </a:p>
          <a:p>
            <a:pPr>
              <a:lnSpc>
                <a:spcPct val="90000"/>
              </a:lnSpc>
            </a:pPr>
            <a:r>
              <a:rPr lang="en-US" sz="1800" dirty="0"/>
              <a:t>Platform accessibility for suppliers and partners</a:t>
            </a:r>
          </a:p>
          <a:p>
            <a:pPr>
              <a:lnSpc>
                <a:spcPct val="90000"/>
              </a:lnSpc>
            </a:pPr>
            <a:r>
              <a:rPr lang="en-US" sz="1800" dirty="0"/>
              <a:t>All stickers are aligned to at least one SDG for sustainability reporting</a:t>
            </a:r>
          </a:p>
          <a:p>
            <a:pPr>
              <a:lnSpc>
                <a:spcPct val="90000"/>
              </a:lnSpc>
            </a:pPr>
            <a:r>
              <a:rPr lang="en-US" sz="1800" dirty="0"/>
              <a:t>Supports </a:t>
            </a:r>
            <a:r>
              <a:rPr lang="en-US" sz="1800" dirty="0" err="1"/>
              <a:t>Jisc’s</a:t>
            </a:r>
            <a:r>
              <a:rPr lang="en-US" sz="1800" dirty="0"/>
              <a:t> sustainability </a:t>
            </a:r>
            <a:r>
              <a:rPr lang="en-US" sz="1800" dirty="0" err="1"/>
              <a:t>programme</a:t>
            </a:r>
            <a:endParaRPr lang="en-US" sz="1800" dirty="0"/>
          </a:p>
          <a:p>
            <a:pPr>
              <a:lnSpc>
                <a:spcPct val="90000"/>
              </a:lnSpc>
            </a:pPr>
            <a:endParaRPr lang="en-US" sz="1400" dirty="0"/>
          </a:p>
          <a:p>
            <a:pPr>
              <a:lnSpc>
                <a:spcPct val="90000"/>
              </a:lnSpc>
            </a:pPr>
            <a:endParaRPr lang="en-US" sz="1400" dirty="0"/>
          </a:p>
          <a:p>
            <a:pPr>
              <a:lnSpc>
                <a:spcPct val="90000"/>
              </a:lnSpc>
            </a:pPr>
            <a:endParaRPr lang="en-US" sz="1400" dirty="0"/>
          </a:p>
        </p:txBody>
      </p:sp>
      <p:pic>
        <p:nvPicPr>
          <p:cNvPr id="5" name="Content Placeholder 4" descr="A screenshot of a computer">
            <a:extLst>
              <a:ext uri="{FF2B5EF4-FFF2-40B4-BE49-F238E27FC236}">
                <a16:creationId xmlns:a16="http://schemas.microsoft.com/office/drawing/2014/main" id="{C9AC2250-5FEB-54D2-ED80-A340AA9620E4}"/>
              </a:ext>
            </a:extLst>
          </p:cNvPr>
          <p:cNvPicPr>
            <a:picLocks noGrp="1" noChangeAspect="1"/>
          </p:cNvPicPr>
          <p:nvPr>
            <p:ph idx="14"/>
          </p:nvPr>
        </p:nvPicPr>
        <p:blipFill>
          <a:blip r:embed="rId3"/>
          <a:stretch>
            <a:fillRect/>
          </a:stretch>
        </p:blipFill>
        <p:spPr>
          <a:xfrm>
            <a:off x="6667418" y="1497715"/>
            <a:ext cx="5016581" cy="3511607"/>
          </a:xfrm>
          <a:noFill/>
        </p:spPr>
      </p:pic>
    </p:spTree>
    <p:extLst>
      <p:ext uri="{BB962C8B-B14F-4D97-AF65-F5344CB8AC3E}">
        <p14:creationId xmlns:p14="http://schemas.microsoft.com/office/powerpoint/2010/main" val="807946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fade">
                                      <p:cBhvr>
                                        <p:cTn id="5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D5305-962C-AB4F-2D9A-01D5B95DCA5F}"/>
              </a:ext>
            </a:extLst>
          </p:cNvPr>
          <p:cNvSpPr>
            <a:spLocks noGrp="1"/>
          </p:cNvSpPr>
          <p:nvPr>
            <p:ph type="title"/>
          </p:nvPr>
        </p:nvSpPr>
        <p:spPr>
          <a:xfrm>
            <a:off x="508000" y="508000"/>
            <a:ext cx="11176000" cy="605575"/>
          </a:xfrm>
        </p:spPr>
        <p:txBody>
          <a:bodyPr/>
          <a:lstStyle/>
          <a:p>
            <a:r>
              <a:rPr lang="en-GB" dirty="0"/>
              <a:t>Pilot survey results</a:t>
            </a:r>
          </a:p>
        </p:txBody>
      </p:sp>
      <p:sp>
        <p:nvSpPr>
          <p:cNvPr id="4" name="Slide Number Placeholder 3">
            <a:extLst>
              <a:ext uri="{FF2B5EF4-FFF2-40B4-BE49-F238E27FC236}">
                <a16:creationId xmlns:a16="http://schemas.microsoft.com/office/drawing/2014/main" id="{3DCE7579-E6EB-9B96-ADC7-25CBDB8D4BF2}"/>
              </a:ext>
            </a:extLst>
          </p:cNvPr>
          <p:cNvSpPr>
            <a:spLocks noGrp="1"/>
          </p:cNvSpPr>
          <p:nvPr>
            <p:ph type="sldNum" sz="quarter" idx="12"/>
          </p:nvPr>
        </p:nvSpPr>
        <p:spPr/>
        <p:txBody>
          <a:bodyPr/>
          <a:lstStyle/>
          <a:p>
            <a:fld id="{0BD7AF65-ABD8-9745-9161-1D3466EAFE0E}" type="slidenum">
              <a:rPr lang="en-GB" smtClean="0"/>
              <a:t>6</a:t>
            </a:fld>
            <a:endParaRPr lang="en-GB"/>
          </a:p>
        </p:txBody>
      </p:sp>
      <p:sp>
        <p:nvSpPr>
          <p:cNvPr id="5" name="Picture Placeholder 4">
            <a:extLst>
              <a:ext uri="{FF2B5EF4-FFF2-40B4-BE49-F238E27FC236}">
                <a16:creationId xmlns:a16="http://schemas.microsoft.com/office/drawing/2014/main" id="{62003986-91F8-B7ED-C0A0-514F8F4D3D16}"/>
              </a:ext>
            </a:extLst>
          </p:cNvPr>
          <p:cNvSpPr>
            <a:spLocks noGrp="1"/>
          </p:cNvSpPr>
          <p:nvPr>
            <p:ph type="pic" sz="quarter" idx="14"/>
          </p:nvPr>
        </p:nvSpPr>
        <p:spPr/>
        <p:txBody>
          <a:bodyPr/>
          <a:lstStyle/>
          <a:p>
            <a:r>
              <a:rPr lang="en-GB" sz="2800" b="1" dirty="0">
                <a:solidFill>
                  <a:schemeClr val="tx2"/>
                </a:solidFill>
              </a:rPr>
              <a:t>85% </a:t>
            </a:r>
            <a:r>
              <a:rPr lang="en-GB" dirty="0"/>
              <a:t>agree Stickerbook has given them useful skills for their day-to-day role</a:t>
            </a:r>
          </a:p>
          <a:p>
            <a:endParaRPr lang="en-GB" dirty="0"/>
          </a:p>
          <a:p>
            <a:r>
              <a:rPr lang="en-GB" sz="2800" b="1" dirty="0">
                <a:solidFill>
                  <a:schemeClr val="accent1"/>
                </a:solidFill>
              </a:rPr>
              <a:t>92%</a:t>
            </a:r>
            <a:r>
              <a:rPr lang="en-GB" dirty="0">
                <a:solidFill>
                  <a:schemeClr val="accent1"/>
                </a:solidFill>
              </a:rPr>
              <a:t> </a:t>
            </a:r>
            <a:r>
              <a:rPr lang="en-GB" dirty="0"/>
              <a:t>found the platform very easy to use</a:t>
            </a:r>
          </a:p>
          <a:p>
            <a:endParaRPr lang="en-GB" dirty="0"/>
          </a:p>
          <a:p>
            <a:r>
              <a:rPr lang="en-GB" sz="2800" b="1" dirty="0">
                <a:solidFill>
                  <a:schemeClr val="accent2"/>
                </a:solidFill>
              </a:rPr>
              <a:t>100%</a:t>
            </a:r>
            <a:r>
              <a:rPr lang="en-GB" dirty="0">
                <a:solidFill>
                  <a:schemeClr val="accent2"/>
                </a:solidFill>
              </a:rPr>
              <a:t> </a:t>
            </a:r>
            <a:r>
              <a:rPr lang="en-GB" dirty="0"/>
              <a:t>now feel more confident and knowledgeable about sustainability</a:t>
            </a:r>
          </a:p>
          <a:p>
            <a:endParaRPr lang="en-GB" dirty="0"/>
          </a:p>
          <a:p>
            <a:r>
              <a:rPr lang="en-GB" sz="2800" b="1" dirty="0">
                <a:solidFill>
                  <a:schemeClr val="accent4"/>
                </a:solidFill>
              </a:rPr>
              <a:t>100%</a:t>
            </a:r>
            <a:r>
              <a:rPr lang="en-GB" dirty="0">
                <a:solidFill>
                  <a:schemeClr val="accent4"/>
                </a:solidFill>
              </a:rPr>
              <a:t> </a:t>
            </a:r>
            <a:r>
              <a:rPr lang="en-GB" dirty="0"/>
              <a:t>are interested in continuing to use Stickerbook</a:t>
            </a:r>
          </a:p>
          <a:p>
            <a:endParaRPr lang="en-GB" dirty="0"/>
          </a:p>
          <a:p>
            <a:r>
              <a:rPr lang="en-GB" sz="2800" b="1" dirty="0">
                <a:solidFill>
                  <a:schemeClr val="accent5"/>
                </a:solidFill>
              </a:rPr>
              <a:t>64% </a:t>
            </a:r>
            <a:r>
              <a:rPr lang="en-GB" dirty="0"/>
              <a:t>would recommend short videos as a type of learning more generally</a:t>
            </a:r>
          </a:p>
        </p:txBody>
      </p:sp>
      <p:sp>
        <p:nvSpPr>
          <p:cNvPr id="6" name="Footer Placeholder 2">
            <a:extLst>
              <a:ext uri="{FF2B5EF4-FFF2-40B4-BE49-F238E27FC236}">
                <a16:creationId xmlns:a16="http://schemas.microsoft.com/office/drawing/2014/main" id="{6ACCC880-AEF0-B76F-5573-6F53B028C760}"/>
              </a:ext>
            </a:extLst>
          </p:cNvPr>
          <p:cNvSpPr>
            <a:spLocks noGrp="1"/>
          </p:cNvSpPr>
          <p:nvPr>
            <p:ph type="ftr" sz="quarter" idx="11"/>
          </p:nvPr>
        </p:nvSpPr>
        <p:spPr>
          <a:xfrm>
            <a:off x="1016000" y="6350000"/>
            <a:ext cx="5842000" cy="255600"/>
          </a:xfrm>
        </p:spPr>
        <p:txBody>
          <a:bodyPr/>
          <a:lstStyle/>
          <a:p>
            <a:r>
              <a:rPr lang="en-GB" dirty="0"/>
              <a:t>Sustainability learning at Jisc: Stickerbook</a:t>
            </a:r>
          </a:p>
        </p:txBody>
      </p:sp>
      <p:pic>
        <p:nvPicPr>
          <p:cNvPr id="7" name="Graphic 6" descr="Clipboard Checked with solid fill">
            <a:extLst>
              <a:ext uri="{FF2B5EF4-FFF2-40B4-BE49-F238E27FC236}">
                <a16:creationId xmlns:a16="http://schemas.microsoft.com/office/drawing/2014/main" id="{A6ACF567-A36D-6EF8-706F-DC9C2034B4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370152" y="310665"/>
            <a:ext cx="1410667" cy="1410667"/>
          </a:xfrm>
          <a:prstGeom prst="rect">
            <a:avLst/>
          </a:prstGeom>
        </p:spPr>
      </p:pic>
    </p:spTree>
    <p:extLst>
      <p:ext uri="{BB962C8B-B14F-4D97-AF65-F5344CB8AC3E}">
        <p14:creationId xmlns:p14="http://schemas.microsoft.com/office/powerpoint/2010/main" val="397143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fade">
                                      <p:cBhvr>
                                        <p:cTn id="3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17D1F-944F-C8F9-CF28-F49C8DF3FF23}"/>
            </a:ext>
          </a:extLst>
        </p:cNvPr>
        <p:cNvGrpSpPr/>
        <p:nvPr/>
      </p:nvGrpSpPr>
      <p:grpSpPr>
        <a:xfrm>
          <a:off x="0" y="0"/>
          <a:ext cx="0" cy="0"/>
          <a:chOff x="0" y="0"/>
          <a:chExt cx="0" cy="0"/>
        </a:xfrm>
      </p:grpSpPr>
      <p:sp>
        <p:nvSpPr>
          <p:cNvPr id="6" name="Footer Placeholder 2">
            <a:extLst>
              <a:ext uri="{FF2B5EF4-FFF2-40B4-BE49-F238E27FC236}">
                <a16:creationId xmlns:a16="http://schemas.microsoft.com/office/drawing/2014/main" id="{38D16731-1049-1468-BC5A-BCCE525AE9F4}"/>
              </a:ext>
            </a:extLst>
          </p:cNvPr>
          <p:cNvSpPr>
            <a:spLocks noGrp="1"/>
          </p:cNvSpPr>
          <p:nvPr>
            <p:ph type="ftr" sz="quarter" idx="3"/>
          </p:nvPr>
        </p:nvSpPr>
        <p:spPr/>
        <p:txBody>
          <a:bodyPr/>
          <a:lstStyle/>
          <a:p>
            <a:r>
              <a:rPr lang="en-GB" dirty="0"/>
              <a:t>Sustainability learning at Jisc: Stickerbook</a:t>
            </a:r>
          </a:p>
        </p:txBody>
      </p:sp>
      <p:sp>
        <p:nvSpPr>
          <p:cNvPr id="4" name="Slide Number Placeholder 3">
            <a:extLst>
              <a:ext uri="{FF2B5EF4-FFF2-40B4-BE49-F238E27FC236}">
                <a16:creationId xmlns:a16="http://schemas.microsoft.com/office/drawing/2014/main" id="{FF1E9A16-AD00-074F-F2CB-21DA2B0FA8BF}"/>
              </a:ext>
            </a:extLst>
          </p:cNvPr>
          <p:cNvSpPr>
            <a:spLocks noGrp="1"/>
          </p:cNvSpPr>
          <p:nvPr>
            <p:ph type="sldNum" sz="quarter" idx="4"/>
          </p:nvPr>
        </p:nvSpPr>
        <p:spPr/>
        <p:txBody>
          <a:bodyPr/>
          <a:lstStyle/>
          <a:p>
            <a:fld id="{0BD7AF65-ABD8-9745-9161-1D3466EAFE0E}" type="slidenum">
              <a:rPr lang="en-GB" smtClean="0"/>
              <a:t>7</a:t>
            </a:fld>
            <a:endParaRPr lang="en-GB"/>
          </a:p>
        </p:txBody>
      </p:sp>
      <p:sp>
        <p:nvSpPr>
          <p:cNvPr id="2" name="Title 1">
            <a:extLst>
              <a:ext uri="{FF2B5EF4-FFF2-40B4-BE49-F238E27FC236}">
                <a16:creationId xmlns:a16="http://schemas.microsoft.com/office/drawing/2014/main" id="{89300666-23B1-7F42-8EFF-A041058C9954}"/>
              </a:ext>
            </a:extLst>
          </p:cNvPr>
          <p:cNvSpPr>
            <a:spLocks noGrp="1"/>
          </p:cNvSpPr>
          <p:nvPr>
            <p:ph type="title"/>
          </p:nvPr>
        </p:nvSpPr>
        <p:spPr/>
        <p:txBody>
          <a:bodyPr/>
          <a:lstStyle/>
          <a:p>
            <a:r>
              <a:rPr lang="en-GB" dirty="0"/>
              <a:t>User feedback</a:t>
            </a:r>
          </a:p>
        </p:txBody>
      </p:sp>
      <p:graphicFrame>
        <p:nvGraphicFramePr>
          <p:cNvPr id="8" name="Table 7">
            <a:extLst>
              <a:ext uri="{FF2B5EF4-FFF2-40B4-BE49-F238E27FC236}">
                <a16:creationId xmlns:a16="http://schemas.microsoft.com/office/drawing/2014/main" id="{B19B27E0-7C4D-DD0B-7C3D-56095ACD9A3A}"/>
              </a:ext>
            </a:extLst>
          </p:cNvPr>
          <p:cNvGraphicFramePr>
            <a:graphicFrameLocks noGrp="1"/>
          </p:cNvGraphicFramePr>
          <p:nvPr>
            <p:extLst>
              <p:ext uri="{D42A27DB-BD31-4B8C-83A1-F6EECF244321}">
                <p14:modId xmlns:p14="http://schemas.microsoft.com/office/powerpoint/2010/main" val="3262103230"/>
              </p:ext>
            </p:extLst>
          </p:nvPr>
        </p:nvGraphicFramePr>
        <p:xfrm>
          <a:off x="1717795" y="2418248"/>
          <a:ext cx="3628486" cy="669382"/>
        </p:xfrm>
        <a:graphic>
          <a:graphicData uri="http://schemas.openxmlformats.org/drawingml/2006/table">
            <a:tbl>
              <a:tblPr>
                <a:tableStyleId>{3C2FFA5D-87B4-456A-9821-1D502468CF0F}</a:tableStyleId>
              </a:tblPr>
              <a:tblGrid>
                <a:gridCol w="3628486">
                  <a:extLst>
                    <a:ext uri="{9D8B030D-6E8A-4147-A177-3AD203B41FA5}">
                      <a16:colId xmlns:a16="http://schemas.microsoft.com/office/drawing/2014/main" val="3102340669"/>
                    </a:ext>
                  </a:extLst>
                </a:gridCol>
              </a:tblGrid>
              <a:tr h="669382">
                <a:tc>
                  <a:txBody>
                    <a:bodyPr/>
                    <a:lstStyle/>
                    <a:p>
                      <a:pPr algn="ctr" fontAlgn="ctr">
                        <a:buNone/>
                      </a:pPr>
                      <a:r>
                        <a:rPr lang="en-GB" sz="1800" b="0" u="none" strike="noStrike" dirty="0">
                          <a:solidFill>
                            <a:srgbClr val="000000"/>
                          </a:solidFill>
                          <a:effectLst/>
                          <a:latin typeface="Roboto" panose="02000000000000000000" pitchFamily="2" charset="0"/>
                          <a:ea typeface="Roboto" panose="02000000000000000000" pitchFamily="2" charset="0"/>
                        </a:rPr>
                        <a:t>“I have learned a lot”</a:t>
                      </a:r>
                      <a:endParaRPr lang="en-GB" sz="1800" b="0" i="0" u="none" strike="noStrike" dirty="0">
                        <a:solidFill>
                          <a:srgbClr val="000000"/>
                        </a:solidFill>
                        <a:effectLst/>
                        <a:latin typeface="Roboto" panose="02000000000000000000" pitchFamily="2" charset="0"/>
                        <a:ea typeface="Roboto" panose="02000000000000000000" pitchFamily="2" charset="0"/>
                      </a:endParaRPr>
                    </a:p>
                  </a:txBody>
                  <a:tcPr marL="7620" marR="7620" marT="7620" anchor="ctr">
                    <a:solidFill>
                      <a:schemeClr val="accent1"/>
                    </a:solidFill>
                  </a:tcPr>
                </a:tc>
                <a:extLst>
                  <a:ext uri="{0D108BD9-81ED-4DB2-BD59-A6C34878D82A}">
                    <a16:rowId xmlns:a16="http://schemas.microsoft.com/office/drawing/2014/main" val="246310024"/>
                  </a:ext>
                </a:extLst>
              </a:tr>
            </a:tbl>
          </a:graphicData>
        </a:graphic>
      </p:graphicFrame>
      <p:graphicFrame>
        <p:nvGraphicFramePr>
          <p:cNvPr id="9" name="Table 8">
            <a:extLst>
              <a:ext uri="{FF2B5EF4-FFF2-40B4-BE49-F238E27FC236}">
                <a16:creationId xmlns:a16="http://schemas.microsoft.com/office/drawing/2014/main" id="{9B64E9D0-543E-E6D4-8CB4-CD5CE9E4CC86}"/>
              </a:ext>
            </a:extLst>
          </p:cNvPr>
          <p:cNvGraphicFramePr>
            <a:graphicFrameLocks noGrp="1"/>
          </p:cNvGraphicFramePr>
          <p:nvPr>
            <p:extLst>
              <p:ext uri="{D42A27DB-BD31-4B8C-83A1-F6EECF244321}">
                <p14:modId xmlns:p14="http://schemas.microsoft.com/office/powerpoint/2010/main" val="743049244"/>
              </p:ext>
            </p:extLst>
          </p:nvPr>
        </p:nvGraphicFramePr>
        <p:xfrm>
          <a:off x="4486602" y="859120"/>
          <a:ext cx="3944570" cy="694157"/>
        </p:xfrm>
        <a:graphic>
          <a:graphicData uri="http://schemas.openxmlformats.org/drawingml/2006/table">
            <a:tbl>
              <a:tblPr>
                <a:tableStyleId>{775DCB02-9BB8-47FD-8907-85C794F793BA}</a:tableStyleId>
              </a:tblPr>
              <a:tblGrid>
                <a:gridCol w="3944570">
                  <a:extLst>
                    <a:ext uri="{9D8B030D-6E8A-4147-A177-3AD203B41FA5}">
                      <a16:colId xmlns:a16="http://schemas.microsoft.com/office/drawing/2014/main" val="2595364768"/>
                    </a:ext>
                  </a:extLst>
                </a:gridCol>
              </a:tblGrid>
              <a:tr h="694157">
                <a:tc>
                  <a:txBody>
                    <a:bodyPr/>
                    <a:lstStyle/>
                    <a:p>
                      <a:pPr algn="ctr" fontAlgn="ctr">
                        <a:buNone/>
                      </a:pPr>
                      <a:r>
                        <a:rPr lang="en-GB" sz="1800" b="0" u="none" strike="noStrike" dirty="0">
                          <a:solidFill>
                            <a:srgbClr val="000000"/>
                          </a:solidFill>
                          <a:effectLst/>
                          <a:latin typeface="Roboto" panose="02000000000000000000" pitchFamily="2" charset="0"/>
                          <a:ea typeface="Roboto" panose="02000000000000000000" pitchFamily="2" charset="0"/>
                        </a:rPr>
                        <a:t>“Love this style of learning”</a:t>
                      </a:r>
                      <a:endParaRPr lang="en-GB" sz="1800" b="0" i="0" u="none" strike="noStrike" dirty="0">
                        <a:solidFill>
                          <a:srgbClr val="000000"/>
                        </a:solidFill>
                        <a:effectLst/>
                        <a:latin typeface="Roboto" panose="02000000000000000000" pitchFamily="2" charset="0"/>
                        <a:ea typeface="Roboto" panose="02000000000000000000" pitchFamily="2" charset="0"/>
                      </a:endParaRPr>
                    </a:p>
                  </a:txBody>
                  <a:tcPr marL="7620" marR="7620" marT="7620" anchor="ctr">
                    <a:solidFill>
                      <a:schemeClr val="accent4"/>
                    </a:solidFill>
                  </a:tcPr>
                </a:tc>
                <a:extLst>
                  <a:ext uri="{0D108BD9-81ED-4DB2-BD59-A6C34878D82A}">
                    <a16:rowId xmlns:a16="http://schemas.microsoft.com/office/drawing/2014/main" val="2538159916"/>
                  </a:ext>
                </a:extLst>
              </a:tr>
            </a:tbl>
          </a:graphicData>
        </a:graphic>
      </p:graphicFrame>
      <p:graphicFrame>
        <p:nvGraphicFramePr>
          <p:cNvPr id="10" name="Table 9">
            <a:extLst>
              <a:ext uri="{FF2B5EF4-FFF2-40B4-BE49-F238E27FC236}">
                <a16:creationId xmlns:a16="http://schemas.microsoft.com/office/drawing/2014/main" id="{0E82C56D-0A15-BB73-4554-C0D2BA33E431}"/>
              </a:ext>
            </a:extLst>
          </p:cNvPr>
          <p:cNvGraphicFramePr>
            <a:graphicFrameLocks noGrp="1"/>
          </p:cNvGraphicFramePr>
          <p:nvPr>
            <p:extLst>
              <p:ext uri="{D42A27DB-BD31-4B8C-83A1-F6EECF244321}">
                <p14:modId xmlns:p14="http://schemas.microsoft.com/office/powerpoint/2010/main" val="3808665711"/>
              </p:ext>
            </p:extLst>
          </p:nvPr>
        </p:nvGraphicFramePr>
        <p:xfrm>
          <a:off x="6963662" y="5239994"/>
          <a:ext cx="3944570" cy="669382"/>
        </p:xfrm>
        <a:graphic>
          <a:graphicData uri="http://schemas.openxmlformats.org/drawingml/2006/table">
            <a:tbl>
              <a:tblPr>
                <a:tableStyleId>{284E427A-3D55-4303-BF80-6455036E1DE7}</a:tableStyleId>
              </a:tblPr>
              <a:tblGrid>
                <a:gridCol w="3944570">
                  <a:extLst>
                    <a:ext uri="{9D8B030D-6E8A-4147-A177-3AD203B41FA5}">
                      <a16:colId xmlns:a16="http://schemas.microsoft.com/office/drawing/2014/main" val="1392733219"/>
                    </a:ext>
                  </a:extLst>
                </a:gridCol>
              </a:tblGrid>
              <a:tr h="669382">
                <a:tc>
                  <a:txBody>
                    <a:bodyPr/>
                    <a:lstStyle/>
                    <a:p>
                      <a:pPr algn="ctr" fontAlgn="ctr">
                        <a:buNone/>
                      </a:pPr>
                      <a:r>
                        <a:rPr lang="en-GB" sz="1800" b="0" u="none" strike="noStrike" dirty="0">
                          <a:solidFill>
                            <a:srgbClr val="000000"/>
                          </a:solidFill>
                          <a:effectLst/>
                          <a:latin typeface="Roboto" panose="02000000000000000000" pitchFamily="2" charset="0"/>
                          <a:ea typeface="Roboto" panose="02000000000000000000" pitchFamily="2" charset="0"/>
                        </a:rPr>
                        <a:t>“Very engaging and easy to use”</a:t>
                      </a:r>
                      <a:endParaRPr lang="en-GB" sz="1800" b="0" i="0" u="none" strike="noStrike" dirty="0">
                        <a:solidFill>
                          <a:srgbClr val="000000"/>
                        </a:solidFill>
                        <a:effectLst/>
                        <a:latin typeface="Roboto" panose="02000000000000000000" pitchFamily="2" charset="0"/>
                        <a:ea typeface="Roboto" panose="02000000000000000000" pitchFamily="2" charset="0"/>
                      </a:endParaRPr>
                    </a:p>
                  </a:txBody>
                  <a:tcPr marL="7620" marR="7620" marT="7620" anchor="ctr">
                    <a:solidFill>
                      <a:schemeClr val="accent2"/>
                    </a:solidFill>
                  </a:tcPr>
                </a:tc>
                <a:extLst>
                  <a:ext uri="{0D108BD9-81ED-4DB2-BD59-A6C34878D82A}">
                    <a16:rowId xmlns:a16="http://schemas.microsoft.com/office/drawing/2014/main" val="1421148199"/>
                  </a:ext>
                </a:extLst>
              </a:tr>
            </a:tbl>
          </a:graphicData>
        </a:graphic>
      </p:graphicFrame>
      <p:graphicFrame>
        <p:nvGraphicFramePr>
          <p:cNvPr id="11" name="Table 10">
            <a:extLst>
              <a:ext uri="{FF2B5EF4-FFF2-40B4-BE49-F238E27FC236}">
                <a16:creationId xmlns:a16="http://schemas.microsoft.com/office/drawing/2014/main" id="{DF6C7672-1A97-0317-0415-99B7C295BD42}"/>
              </a:ext>
            </a:extLst>
          </p:cNvPr>
          <p:cNvGraphicFramePr>
            <a:graphicFrameLocks noGrp="1"/>
          </p:cNvGraphicFramePr>
          <p:nvPr>
            <p:extLst>
              <p:ext uri="{D42A27DB-BD31-4B8C-83A1-F6EECF244321}">
                <p14:modId xmlns:p14="http://schemas.microsoft.com/office/powerpoint/2010/main" val="2899504569"/>
              </p:ext>
            </p:extLst>
          </p:nvPr>
        </p:nvGraphicFramePr>
        <p:xfrm>
          <a:off x="762000" y="3750408"/>
          <a:ext cx="5017698" cy="1824277"/>
        </p:xfrm>
        <a:graphic>
          <a:graphicData uri="http://schemas.openxmlformats.org/drawingml/2006/table">
            <a:tbl>
              <a:tblPr>
                <a:tableStyleId>{69C7853C-536D-4A76-A0AE-DD22124D55A5}</a:tableStyleId>
              </a:tblPr>
              <a:tblGrid>
                <a:gridCol w="5017698">
                  <a:extLst>
                    <a:ext uri="{9D8B030D-6E8A-4147-A177-3AD203B41FA5}">
                      <a16:colId xmlns:a16="http://schemas.microsoft.com/office/drawing/2014/main" val="193176193"/>
                    </a:ext>
                  </a:extLst>
                </a:gridCol>
              </a:tblGrid>
              <a:tr h="1824277">
                <a:tc>
                  <a:txBody>
                    <a:bodyPr/>
                    <a:lstStyle/>
                    <a:p>
                      <a:pPr algn="ctr" fontAlgn="ctr">
                        <a:buNone/>
                      </a:pPr>
                      <a:r>
                        <a:rPr lang="en-GB" sz="1800" b="0" u="none" strike="noStrike" dirty="0">
                          <a:solidFill>
                            <a:srgbClr val="000000"/>
                          </a:solidFill>
                          <a:effectLst/>
                          <a:latin typeface="Roboto" panose="02000000000000000000" pitchFamily="2" charset="0"/>
                          <a:ea typeface="Roboto" panose="02000000000000000000" pitchFamily="2" charset="0"/>
                        </a:rPr>
                        <a:t>“I've loved the sustainability stickers and have been amazed at some of the things I've found out. Love the short learning sessions, find that it's easier to engage and actually take something away”</a:t>
                      </a:r>
                      <a:endParaRPr lang="en-GB" sz="1800" b="0" i="0" u="none" strike="noStrike" dirty="0">
                        <a:solidFill>
                          <a:srgbClr val="000000"/>
                        </a:solidFill>
                        <a:effectLst/>
                        <a:latin typeface="Roboto" panose="02000000000000000000" pitchFamily="2" charset="0"/>
                        <a:ea typeface="Roboto" panose="02000000000000000000" pitchFamily="2" charset="0"/>
                      </a:endParaRPr>
                    </a:p>
                  </a:txBody>
                  <a:tcPr marL="7620" marR="7620" marT="7620" anchor="ctr">
                    <a:solidFill>
                      <a:schemeClr val="accent3"/>
                    </a:solidFill>
                  </a:tcPr>
                </a:tc>
                <a:extLst>
                  <a:ext uri="{0D108BD9-81ED-4DB2-BD59-A6C34878D82A}">
                    <a16:rowId xmlns:a16="http://schemas.microsoft.com/office/drawing/2014/main" val="1552042328"/>
                  </a:ext>
                </a:extLst>
              </a:tr>
            </a:tbl>
          </a:graphicData>
        </a:graphic>
      </p:graphicFrame>
      <p:graphicFrame>
        <p:nvGraphicFramePr>
          <p:cNvPr id="12" name="Table 11">
            <a:extLst>
              <a:ext uri="{FF2B5EF4-FFF2-40B4-BE49-F238E27FC236}">
                <a16:creationId xmlns:a16="http://schemas.microsoft.com/office/drawing/2014/main" id="{D4E4FB57-DB48-BF2E-8428-97E9AF1E9FF0}"/>
              </a:ext>
            </a:extLst>
          </p:cNvPr>
          <p:cNvGraphicFramePr>
            <a:graphicFrameLocks noGrp="1"/>
          </p:cNvGraphicFramePr>
          <p:nvPr>
            <p:extLst>
              <p:ext uri="{D42A27DB-BD31-4B8C-83A1-F6EECF244321}">
                <p14:modId xmlns:p14="http://schemas.microsoft.com/office/powerpoint/2010/main" val="2627587899"/>
              </p:ext>
            </p:extLst>
          </p:nvPr>
        </p:nvGraphicFramePr>
        <p:xfrm>
          <a:off x="6858000" y="2540000"/>
          <a:ext cx="4328423" cy="1701699"/>
        </p:xfrm>
        <a:graphic>
          <a:graphicData uri="http://schemas.openxmlformats.org/drawingml/2006/table">
            <a:tbl>
              <a:tblPr>
                <a:tableStyleId>{08FB837D-C827-4EFA-A057-4D05807E0F7C}</a:tableStyleId>
              </a:tblPr>
              <a:tblGrid>
                <a:gridCol w="4328423">
                  <a:extLst>
                    <a:ext uri="{9D8B030D-6E8A-4147-A177-3AD203B41FA5}">
                      <a16:colId xmlns:a16="http://schemas.microsoft.com/office/drawing/2014/main" val="1865984116"/>
                    </a:ext>
                  </a:extLst>
                </a:gridCol>
              </a:tblGrid>
              <a:tr h="1701699">
                <a:tc>
                  <a:txBody>
                    <a:bodyPr/>
                    <a:lstStyle/>
                    <a:p>
                      <a:pPr algn="ctr" fontAlgn="ctr">
                        <a:buNone/>
                      </a:pPr>
                      <a:r>
                        <a:rPr lang="en-GB" sz="1800" b="0" u="none" strike="noStrike" dirty="0">
                          <a:solidFill>
                            <a:srgbClr val="000000"/>
                          </a:solidFill>
                          <a:effectLst/>
                          <a:latin typeface="Roboto" panose="02000000000000000000" pitchFamily="2" charset="0"/>
                          <a:ea typeface="Roboto" panose="02000000000000000000" pitchFamily="2" charset="0"/>
                        </a:rPr>
                        <a:t>“The short questions at the end are useful as they highlight key facts from the video and the reflection ensures they are more likely to be committed to memory”</a:t>
                      </a:r>
                      <a:endParaRPr lang="en-GB" sz="1800" b="0" i="0" u="none" strike="noStrike" dirty="0">
                        <a:solidFill>
                          <a:srgbClr val="000000"/>
                        </a:solidFill>
                        <a:effectLst/>
                        <a:latin typeface="Roboto" panose="02000000000000000000" pitchFamily="2" charset="0"/>
                        <a:ea typeface="Roboto" panose="02000000000000000000" pitchFamily="2" charset="0"/>
                      </a:endParaRPr>
                    </a:p>
                  </a:txBody>
                  <a:tcPr marL="7620" marR="7620" marT="7620" anchor="ctr">
                    <a:solidFill>
                      <a:schemeClr val="accent6"/>
                    </a:solidFill>
                  </a:tcPr>
                </a:tc>
                <a:extLst>
                  <a:ext uri="{0D108BD9-81ED-4DB2-BD59-A6C34878D82A}">
                    <a16:rowId xmlns:a16="http://schemas.microsoft.com/office/drawing/2014/main" val="2665936158"/>
                  </a:ext>
                </a:extLst>
              </a:tr>
            </a:tbl>
          </a:graphicData>
        </a:graphic>
      </p:graphicFrame>
    </p:spTree>
    <p:extLst>
      <p:ext uri="{BB962C8B-B14F-4D97-AF65-F5344CB8AC3E}">
        <p14:creationId xmlns:p14="http://schemas.microsoft.com/office/powerpoint/2010/main" val="856426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DEA2C-B40B-4DE5-31A3-AEAE8E5A47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CABE66-D0E9-467D-7E89-49F6FE7EA07C}"/>
              </a:ext>
            </a:extLst>
          </p:cNvPr>
          <p:cNvSpPr>
            <a:spLocks noGrp="1"/>
          </p:cNvSpPr>
          <p:nvPr>
            <p:ph type="title"/>
          </p:nvPr>
        </p:nvSpPr>
        <p:spPr/>
        <p:txBody>
          <a:bodyPr/>
          <a:lstStyle/>
          <a:p>
            <a:r>
              <a:rPr lang="en-GB" dirty="0"/>
              <a:t>Lessons learned</a:t>
            </a:r>
          </a:p>
        </p:txBody>
      </p:sp>
      <p:sp>
        <p:nvSpPr>
          <p:cNvPr id="4" name="Slide Number Placeholder 3">
            <a:extLst>
              <a:ext uri="{FF2B5EF4-FFF2-40B4-BE49-F238E27FC236}">
                <a16:creationId xmlns:a16="http://schemas.microsoft.com/office/drawing/2014/main" id="{9F95B898-FED5-22BD-0B56-AEC669C54430}"/>
              </a:ext>
            </a:extLst>
          </p:cNvPr>
          <p:cNvSpPr>
            <a:spLocks noGrp="1"/>
          </p:cNvSpPr>
          <p:nvPr>
            <p:ph type="sldNum" sz="quarter" idx="12"/>
          </p:nvPr>
        </p:nvSpPr>
        <p:spPr/>
        <p:txBody>
          <a:bodyPr/>
          <a:lstStyle/>
          <a:p>
            <a:fld id="{0BD7AF65-ABD8-9745-9161-1D3466EAFE0E}" type="slidenum">
              <a:rPr lang="en-GB" smtClean="0"/>
              <a:t>8</a:t>
            </a:fld>
            <a:endParaRPr lang="en-GB"/>
          </a:p>
        </p:txBody>
      </p:sp>
      <p:sp>
        <p:nvSpPr>
          <p:cNvPr id="5" name="Picture Placeholder 4">
            <a:extLst>
              <a:ext uri="{FF2B5EF4-FFF2-40B4-BE49-F238E27FC236}">
                <a16:creationId xmlns:a16="http://schemas.microsoft.com/office/drawing/2014/main" id="{A1DCA766-7CA2-5C38-5BC8-B5716130E9D1}"/>
              </a:ext>
            </a:extLst>
          </p:cNvPr>
          <p:cNvSpPr>
            <a:spLocks noGrp="1"/>
          </p:cNvSpPr>
          <p:nvPr>
            <p:ph type="pic" sz="quarter" idx="14"/>
          </p:nvPr>
        </p:nvSpPr>
        <p:spPr>
          <a:xfrm>
            <a:off x="508000" y="1583790"/>
            <a:ext cx="5157304" cy="3690419"/>
          </a:xfrm>
        </p:spPr>
        <p:txBody>
          <a:bodyPr/>
          <a:lstStyle/>
          <a:p>
            <a:pPr marL="342900" indent="-342900">
              <a:buFont typeface="Arial" panose="020B0604020202020204" pitchFamily="34" charset="0"/>
              <a:buChar char="•"/>
            </a:pPr>
            <a:r>
              <a:rPr lang="en-GB" dirty="0"/>
              <a:t>Not all colleagues who expressed interest actually signed up</a:t>
            </a:r>
          </a:p>
          <a:p>
            <a:pPr marL="1028650" lvl="1" indent="-342900"/>
            <a:r>
              <a:rPr lang="en-GB" sz="2000" dirty="0">
                <a:latin typeface="Roboto" panose="02000000000000000000" pitchFamily="2" charset="0"/>
                <a:ea typeface="Roboto" panose="02000000000000000000" pitchFamily="2" charset="0"/>
              </a:rPr>
              <a:t>More users have joined since due to word-of-mouth</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t>Visual format of learning is not ideal for all users (despite subtitles and visual aids) </a:t>
            </a:r>
          </a:p>
          <a:p>
            <a:pPr marL="1028650" lvl="1" indent="-342900"/>
            <a:r>
              <a:rPr lang="en-GB" sz="2000" dirty="0">
                <a:latin typeface="Roboto" panose="02000000000000000000" pitchFamily="2" charset="0"/>
                <a:ea typeface="Roboto" panose="02000000000000000000" pitchFamily="2" charset="0"/>
              </a:rPr>
              <a:t>Natural drawback of the platform, but this is the solution we currently have</a:t>
            </a:r>
          </a:p>
        </p:txBody>
      </p:sp>
      <p:sp>
        <p:nvSpPr>
          <p:cNvPr id="6" name="Footer Placeholder 2">
            <a:extLst>
              <a:ext uri="{FF2B5EF4-FFF2-40B4-BE49-F238E27FC236}">
                <a16:creationId xmlns:a16="http://schemas.microsoft.com/office/drawing/2014/main" id="{8D0739D2-BDD6-739D-D142-D79EFF75DFE8}"/>
              </a:ext>
            </a:extLst>
          </p:cNvPr>
          <p:cNvSpPr>
            <a:spLocks noGrp="1"/>
          </p:cNvSpPr>
          <p:nvPr>
            <p:ph type="ftr" sz="quarter" idx="11"/>
          </p:nvPr>
        </p:nvSpPr>
        <p:spPr>
          <a:xfrm>
            <a:off x="1016000" y="6350000"/>
            <a:ext cx="5842000" cy="255600"/>
          </a:xfrm>
        </p:spPr>
        <p:txBody>
          <a:bodyPr/>
          <a:lstStyle/>
          <a:p>
            <a:r>
              <a:rPr lang="en-GB" dirty="0"/>
              <a:t>Sustainability learning at Jisc: Stickerbook</a:t>
            </a:r>
          </a:p>
        </p:txBody>
      </p:sp>
      <p:pic>
        <p:nvPicPr>
          <p:cNvPr id="8" name="Picture 7">
            <a:extLst>
              <a:ext uri="{FF2B5EF4-FFF2-40B4-BE49-F238E27FC236}">
                <a16:creationId xmlns:a16="http://schemas.microsoft.com/office/drawing/2014/main" id="{0520FA15-94B6-85C1-16D9-FC30DD5EE678}"/>
              </a:ext>
            </a:extLst>
          </p:cNvPr>
          <p:cNvPicPr>
            <a:picLocks noChangeAspect="1"/>
          </p:cNvPicPr>
          <p:nvPr/>
        </p:nvPicPr>
        <p:blipFill>
          <a:blip r:embed="rId3"/>
          <a:srcRect l="916"/>
          <a:stretch>
            <a:fillRect/>
          </a:stretch>
        </p:blipFill>
        <p:spPr>
          <a:xfrm>
            <a:off x="6415476" y="1345473"/>
            <a:ext cx="5027305" cy="3783119"/>
          </a:xfrm>
          <a:prstGeom prst="rect">
            <a:avLst/>
          </a:prstGeom>
        </p:spPr>
      </p:pic>
    </p:spTree>
    <p:extLst>
      <p:ext uri="{BB962C8B-B14F-4D97-AF65-F5344CB8AC3E}">
        <p14:creationId xmlns:p14="http://schemas.microsoft.com/office/powerpoint/2010/main" val="179091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8FC1D1B-485E-FEA2-9FEA-AE2FBFB946C4}"/>
              </a:ext>
            </a:extLst>
          </p:cNvPr>
          <p:cNvSpPr>
            <a:spLocks noGrp="1"/>
          </p:cNvSpPr>
          <p:nvPr>
            <p:ph type="title"/>
          </p:nvPr>
        </p:nvSpPr>
        <p:spPr/>
        <p:txBody>
          <a:bodyPr/>
          <a:lstStyle/>
          <a:p>
            <a:r>
              <a:rPr lang="en-GB" dirty="0"/>
              <a:t>What’s next for Stickerbook at Jisc?</a:t>
            </a:r>
          </a:p>
        </p:txBody>
      </p:sp>
      <p:sp>
        <p:nvSpPr>
          <p:cNvPr id="3" name="Slide Number Placeholder 2">
            <a:extLst>
              <a:ext uri="{FF2B5EF4-FFF2-40B4-BE49-F238E27FC236}">
                <a16:creationId xmlns:a16="http://schemas.microsoft.com/office/drawing/2014/main" id="{8AA80026-DF58-08BB-6215-2C6C2124AAE7}"/>
              </a:ext>
            </a:extLst>
          </p:cNvPr>
          <p:cNvSpPr>
            <a:spLocks noGrp="1"/>
          </p:cNvSpPr>
          <p:nvPr>
            <p:ph type="sldNum" sz="quarter" idx="4"/>
          </p:nvPr>
        </p:nvSpPr>
        <p:spPr>
          <a:xfrm>
            <a:off x="508000" y="6350000"/>
            <a:ext cx="508000" cy="255600"/>
          </a:xfrm>
        </p:spPr>
        <p:txBody>
          <a:bodyPr/>
          <a:lstStyle/>
          <a:p>
            <a:fld id="{0BD7AF65-ABD8-9745-9161-1D3466EAFE0E}" type="slidenum">
              <a:rPr lang="en-GB" smtClean="0"/>
              <a:pPr/>
              <a:t>9</a:t>
            </a:fld>
            <a:endParaRPr lang="en-GB" dirty="0"/>
          </a:p>
        </p:txBody>
      </p:sp>
      <p:sp>
        <p:nvSpPr>
          <p:cNvPr id="11" name="Text Placeholder 10">
            <a:extLst>
              <a:ext uri="{FF2B5EF4-FFF2-40B4-BE49-F238E27FC236}">
                <a16:creationId xmlns:a16="http://schemas.microsoft.com/office/drawing/2014/main" id="{161CEA98-4334-9AB7-6425-A6AD03C5E9F6}"/>
              </a:ext>
            </a:extLst>
          </p:cNvPr>
          <p:cNvSpPr>
            <a:spLocks noGrp="1"/>
          </p:cNvSpPr>
          <p:nvPr>
            <p:ph type="body" sz="quarter" idx="10"/>
          </p:nvPr>
        </p:nvSpPr>
        <p:spPr>
          <a:solidFill>
            <a:schemeClr val="accent4"/>
          </a:solidFill>
        </p:spPr>
        <p:txBody>
          <a:bodyPr anchor="ctr"/>
          <a:lstStyle/>
          <a:p>
            <a:pPr algn="ctr"/>
            <a:r>
              <a:rPr lang="en-GB" sz="2800" dirty="0"/>
              <a:t>Transition from pilot phase to business-as-usual</a:t>
            </a:r>
          </a:p>
        </p:txBody>
      </p:sp>
      <p:sp>
        <p:nvSpPr>
          <p:cNvPr id="12" name="Text Placeholder 11">
            <a:extLst>
              <a:ext uri="{FF2B5EF4-FFF2-40B4-BE49-F238E27FC236}">
                <a16:creationId xmlns:a16="http://schemas.microsoft.com/office/drawing/2014/main" id="{542F2D83-4FA0-DDE3-C916-0B18FC85549A}"/>
              </a:ext>
            </a:extLst>
          </p:cNvPr>
          <p:cNvSpPr>
            <a:spLocks noGrp="1"/>
          </p:cNvSpPr>
          <p:nvPr>
            <p:ph type="body" sz="quarter" idx="11"/>
          </p:nvPr>
        </p:nvSpPr>
        <p:spPr>
          <a:solidFill>
            <a:schemeClr val="accent2"/>
          </a:solidFill>
        </p:spPr>
        <p:txBody>
          <a:bodyPr anchor="ctr"/>
          <a:lstStyle/>
          <a:p>
            <a:pPr algn="ctr"/>
            <a:r>
              <a:rPr lang="en-GB" sz="2800" dirty="0"/>
              <a:t>Encourage more colleagues and suppliers to join</a:t>
            </a:r>
          </a:p>
        </p:txBody>
      </p:sp>
      <p:sp>
        <p:nvSpPr>
          <p:cNvPr id="13" name="Text Placeholder 12">
            <a:extLst>
              <a:ext uri="{FF2B5EF4-FFF2-40B4-BE49-F238E27FC236}">
                <a16:creationId xmlns:a16="http://schemas.microsoft.com/office/drawing/2014/main" id="{9BF961A1-96B1-5184-EB63-5A4BAC60D4C2}"/>
              </a:ext>
            </a:extLst>
          </p:cNvPr>
          <p:cNvSpPr>
            <a:spLocks noGrp="1"/>
          </p:cNvSpPr>
          <p:nvPr>
            <p:ph type="body" sz="quarter" idx="12"/>
          </p:nvPr>
        </p:nvSpPr>
        <p:spPr/>
        <p:txBody>
          <a:bodyPr anchor="ctr"/>
          <a:lstStyle/>
          <a:p>
            <a:pPr algn="ctr"/>
            <a:r>
              <a:rPr lang="en-GB" sz="2800" dirty="0"/>
              <a:t>Explore custom sustainability content</a:t>
            </a:r>
          </a:p>
        </p:txBody>
      </p:sp>
    </p:spTree>
    <p:extLst>
      <p:ext uri="{BB962C8B-B14F-4D97-AF65-F5344CB8AC3E}">
        <p14:creationId xmlns:p14="http://schemas.microsoft.com/office/powerpoint/2010/main" val="193959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theme/theme1.xml><?xml version="1.0" encoding="utf-8"?>
<a:theme xmlns:a="http://schemas.openxmlformats.org/drawingml/2006/main" name="Covers">
  <a:themeElements>
    <a:clrScheme name="JISC GRAVITAS">
      <a:dk1>
        <a:srgbClr val="000000"/>
      </a:dk1>
      <a:lt1>
        <a:srgbClr val="FFFFFF"/>
      </a:lt1>
      <a:dk2>
        <a:srgbClr val="0D224C"/>
      </a:dk2>
      <a:lt2>
        <a:srgbClr val="F4F4F4"/>
      </a:lt2>
      <a:accent1>
        <a:srgbClr val="2F96C9"/>
      </a:accent1>
      <a:accent2>
        <a:srgbClr val="A879AC"/>
      </a:accent2>
      <a:accent3>
        <a:srgbClr val="D1CFCF"/>
      </a:accent3>
      <a:accent4>
        <a:srgbClr val="ED85A0"/>
      </a:accent4>
      <a:accent5>
        <a:srgbClr val="A4C8E4"/>
      </a:accent5>
      <a:accent6>
        <a:srgbClr val="00FFFF"/>
      </a:accent6>
      <a:hlink>
        <a:srgbClr val="2A4898"/>
      </a:hlink>
      <a:folHlink>
        <a:srgbClr val="512583"/>
      </a:folHlink>
    </a:clrScheme>
    <a:fontScheme name="JISC ROBOTO">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D1D86DB-066A-41E7-9D85-326D9D5F8622}" vid="{BEB77CF1-5073-4D20-8856-FFFA549DA29A}"/>
    </a:ext>
  </a:extLst>
</a:theme>
</file>

<file path=ppt/theme/theme2.xml><?xml version="1.0" encoding="utf-8"?>
<a:theme xmlns:a="http://schemas.openxmlformats.org/drawingml/2006/main" name="BREAK, IMPACT AND STAT SLIDES">
  <a:themeElements>
    <a:clrScheme name="JISC GRAVITAS">
      <a:dk1>
        <a:srgbClr val="000000"/>
      </a:dk1>
      <a:lt1>
        <a:srgbClr val="FFFFFF"/>
      </a:lt1>
      <a:dk2>
        <a:srgbClr val="0D224C"/>
      </a:dk2>
      <a:lt2>
        <a:srgbClr val="F4F4F4"/>
      </a:lt2>
      <a:accent1>
        <a:srgbClr val="2F96C9"/>
      </a:accent1>
      <a:accent2>
        <a:srgbClr val="A879AC"/>
      </a:accent2>
      <a:accent3>
        <a:srgbClr val="D1CFCF"/>
      </a:accent3>
      <a:accent4>
        <a:srgbClr val="ED85A0"/>
      </a:accent4>
      <a:accent5>
        <a:srgbClr val="A4C8E4"/>
      </a:accent5>
      <a:accent6>
        <a:srgbClr val="00FFFF"/>
      </a:accent6>
      <a:hlink>
        <a:srgbClr val="2A4898"/>
      </a:hlink>
      <a:folHlink>
        <a:srgbClr val="512583"/>
      </a:folHlink>
    </a:clrScheme>
    <a:fontScheme name="JISC ROBOTO">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D1D86DB-066A-41E7-9D85-326D9D5F8622}" vid="{E3D5CCA6-49CC-45FF-A960-55A22BADBA19}"/>
    </a:ext>
  </a:extLst>
</a:theme>
</file>

<file path=ppt/theme/theme3.xml><?xml version="1.0" encoding="utf-8"?>
<a:theme xmlns:a="http://schemas.openxmlformats.org/drawingml/2006/main" name="LIGHT">
  <a:themeElements>
    <a:clrScheme name="JISC GRAVITAS">
      <a:dk1>
        <a:srgbClr val="000000"/>
      </a:dk1>
      <a:lt1>
        <a:srgbClr val="FFFFFF"/>
      </a:lt1>
      <a:dk2>
        <a:srgbClr val="0D224C"/>
      </a:dk2>
      <a:lt2>
        <a:srgbClr val="F4F4F4"/>
      </a:lt2>
      <a:accent1>
        <a:srgbClr val="2F96C9"/>
      </a:accent1>
      <a:accent2>
        <a:srgbClr val="A879AC"/>
      </a:accent2>
      <a:accent3>
        <a:srgbClr val="D1CFCF"/>
      </a:accent3>
      <a:accent4>
        <a:srgbClr val="ED85A0"/>
      </a:accent4>
      <a:accent5>
        <a:srgbClr val="A4C8E4"/>
      </a:accent5>
      <a:accent6>
        <a:srgbClr val="00FFFF"/>
      </a:accent6>
      <a:hlink>
        <a:srgbClr val="2A48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D1D86DB-066A-41E7-9D85-326D9D5F8622}" vid="{EAECAF9C-CFE5-4712-AFC6-6513D891C65A}"/>
    </a:ext>
  </a:extLst>
</a:theme>
</file>

<file path=ppt/theme/theme4.xml><?xml version="1.0" encoding="utf-8"?>
<a:theme xmlns:a="http://schemas.openxmlformats.org/drawingml/2006/main" name="DARK">
  <a:themeElements>
    <a:clrScheme name="JISC GRAVITAS">
      <a:dk1>
        <a:srgbClr val="000000"/>
      </a:dk1>
      <a:lt1>
        <a:srgbClr val="FFFFFF"/>
      </a:lt1>
      <a:dk2>
        <a:srgbClr val="0D224C"/>
      </a:dk2>
      <a:lt2>
        <a:srgbClr val="F4F4F4"/>
      </a:lt2>
      <a:accent1>
        <a:srgbClr val="2F96C9"/>
      </a:accent1>
      <a:accent2>
        <a:srgbClr val="A879AC"/>
      </a:accent2>
      <a:accent3>
        <a:srgbClr val="D1CFCF"/>
      </a:accent3>
      <a:accent4>
        <a:srgbClr val="ED85A0"/>
      </a:accent4>
      <a:accent5>
        <a:srgbClr val="A4C8E4"/>
      </a:accent5>
      <a:accent6>
        <a:srgbClr val="00FFFF"/>
      </a:accent6>
      <a:hlink>
        <a:srgbClr val="2A4898"/>
      </a:hlink>
      <a:folHlink>
        <a:srgbClr val="51258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D1D86DB-066A-41E7-9D85-326D9D5F8622}" vid="{2D644800-673A-4C17-A86A-7213D6B93D20}"/>
    </a:ext>
  </a:extLst>
</a:theme>
</file>

<file path=ppt/theme/theme5.xml><?xml version="1.0" encoding="utf-8"?>
<a:theme xmlns:a="http://schemas.openxmlformats.org/drawingml/2006/main" name="CLOSING">
  <a:themeElements>
    <a:clrScheme name="JISC GRAVITAS">
      <a:dk1>
        <a:srgbClr val="000000"/>
      </a:dk1>
      <a:lt1>
        <a:srgbClr val="FFFFFF"/>
      </a:lt1>
      <a:dk2>
        <a:srgbClr val="0D224C"/>
      </a:dk2>
      <a:lt2>
        <a:srgbClr val="F4F4F4"/>
      </a:lt2>
      <a:accent1>
        <a:srgbClr val="2F96C9"/>
      </a:accent1>
      <a:accent2>
        <a:srgbClr val="A879AC"/>
      </a:accent2>
      <a:accent3>
        <a:srgbClr val="D1CFCF"/>
      </a:accent3>
      <a:accent4>
        <a:srgbClr val="ED85A0"/>
      </a:accent4>
      <a:accent5>
        <a:srgbClr val="A4C8E4"/>
      </a:accent5>
      <a:accent6>
        <a:srgbClr val="00FFFF"/>
      </a:accent6>
      <a:hlink>
        <a:srgbClr val="2A4898"/>
      </a:hlink>
      <a:folHlink>
        <a:srgbClr val="512583"/>
      </a:folHlink>
    </a:clrScheme>
    <a:fontScheme name="JISC ROBOTO">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D1D86DB-066A-41E7-9D85-326D9D5F8622}" vid="{9789BDDD-BBA5-4B22-9BA1-D4609DC4DE8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79c6cfb5-50bc-4fca-81ee-f60fcea9a646"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61FB56782932DD49BDAA7F4F1A7C21F7" ma:contentTypeVersion="13" ma:contentTypeDescription="Create a new document." ma:contentTypeScope="" ma:versionID="53559e802303af960c09bef1a0ecade9">
  <xsd:schema xmlns:xsd="http://www.w3.org/2001/XMLSchema" xmlns:xs="http://www.w3.org/2001/XMLSchema" xmlns:p="http://schemas.microsoft.com/office/2006/metadata/properties" xmlns:ns1="http://schemas.microsoft.com/sharepoint/v3" xmlns:ns2="7c455f33-77d2-4545-9ec6-8ece34099d2f" xmlns:ns3="fed60dd1-978d-4234-81be-5c75651aa337" targetNamespace="http://schemas.microsoft.com/office/2006/metadata/properties" ma:root="true" ma:fieldsID="36690d6deb73d73e2cbbecf1b5c92829" ns1:_="" ns2:_="" ns3:_="">
    <xsd:import namespace="http://schemas.microsoft.com/sharepoint/v3"/>
    <xsd:import namespace="7c455f33-77d2-4545-9ec6-8ece34099d2f"/>
    <xsd:import namespace="fed60dd1-978d-4234-81be-5c75651aa337"/>
    <xsd:element name="properties">
      <xsd:complexType>
        <xsd:sequence>
          <xsd:element name="documentManagement">
            <xsd:complexType>
              <xsd:all>
                <xsd:element ref="ns2:b89bde72cd604427a006be6ed1d4a50e" minOccurs="0"/>
                <xsd:element ref="ns2:TaxCatchAll" minOccurs="0"/>
                <xsd:element ref="ns2:TaxCatchAllLabel" minOccurs="0"/>
                <xsd:element ref="ns2:p0236d4d144d4627bcb169c5987c2c89" minOccurs="0"/>
                <xsd:element ref="ns3:MediaServiceMetadata" minOccurs="0"/>
                <xsd:element ref="ns3:MediaServiceFastMetadata" minOccurs="0"/>
                <xsd:element ref="ns3:MediaServiceSearchProperties" minOccurs="0"/>
                <xsd:element ref="ns3:MediaServiceObjectDetectorVersions" minOccurs="0"/>
                <xsd:element ref="ns1:_ip_UnifiedCompliancePolicyProperties" minOccurs="0"/>
                <xsd:element ref="ns1:_ip_UnifiedCompliancePolicyUIAction" minOccurs="0"/>
                <xsd:element ref="ns3:lcf76f155ced4ddcb4097134ff3c332f" minOccurs="0"/>
                <xsd:element ref="ns3:MediaServiceDateTaken" minOccurs="0"/>
                <xsd:element ref="ns3:MediaServiceOCR" minOccurs="0"/>
                <xsd:element ref="ns3:MediaServiceGenerationTime" minOccurs="0"/>
                <xsd:element ref="ns3:MediaServiceEventHashCode"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455f33-77d2-4545-9ec6-8ece34099d2f" elementFormDefault="qualified">
    <xsd:import namespace="http://schemas.microsoft.com/office/2006/documentManagement/types"/>
    <xsd:import namespace="http://schemas.microsoft.com/office/infopath/2007/PartnerControls"/>
    <xsd:element name="b89bde72cd604427a006be6ed1d4a50e" ma:index="8" nillable="true" ma:taxonomy="true" ma:internalName="b89bde72cd604427a006be6ed1d4a50e" ma:taxonomyFieldName="Business_x0020_Function" ma:displayName="Business Function" ma:default="" ma:fieldId="{b89bde72-cd60-4427-a006-be6ed1d4a50e}" ma:sspId="79c6cfb5-50bc-4fca-81ee-f60fcea9a646" ma:termSetId="e083faab-cda4-4174-a470-765f029b000e" ma:anchorId="0dc13b50-433d-4bdb-999d-681bda683d09" ma:open="false" ma:isKeyword="false">
      <xsd:complexType>
        <xsd:sequence>
          <xsd:element ref="pc:Terms" minOccurs="0" maxOccurs="1"/>
        </xsd:sequence>
      </xsd:complexType>
    </xsd:element>
    <xsd:element name="TaxCatchAll" ma:index="9" nillable="true" ma:displayName="Taxonomy Catch All Column" ma:hidden="true" ma:list="{84690356-d437-47b9-8aa7-722e2ce761be}" ma:internalName="TaxCatchAll" ma:showField="CatchAllData" ma:web="d3c89dc2-d437-4a2c-8c95-e07e2fc367f2">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84690356-d437-47b9-8aa7-722e2ce761be}" ma:internalName="TaxCatchAllLabel" ma:readOnly="true" ma:showField="CatchAllDataLabel" ma:web="d3c89dc2-d437-4a2c-8c95-e07e2fc367f2">
      <xsd:complexType>
        <xsd:complexContent>
          <xsd:extension base="dms:MultiChoiceLookup">
            <xsd:sequence>
              <xsd:element name="Value" type="dms:Lookup" maxOccurs="unbounded" minOccurs="0" nillable="true"/>
            </xsd:sequence>
          </xsd:extension>
        </xsd:complexContent>
      </xsd:complexType>
    </xsd:element>
    <xsd:element name="p0236d4d144d4627bcb169c5987c2c89" ma:index="12" nillable="true" ma:taxonomy="true" ma:internalName="p0236d4d144d4627bcb169c5987c2c89" ma:taxonomyFieldName="Business_x0020_Activitiy" ma:displayName="Business Activity" ma:fieldId="{90236d4d-144d-4627-bcb1-69c5987c2c89}" ma:sspId="79c6cfb5-50bc-4fca-81ee-f60fcea9a646" ma:termSetId="e083faab-cda4-4174-a470-765f029b000e" ma:anchorId="de6fb188-fa74-481c-913e-47f98ad515a8"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ed60dd1-978d-4234-81be-5c75651aa337"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79c6cfb5-50bc-4fca-81ee-f60fcea9a646" ma:termSetId="09814cd3-568e-fe90-9814-8d621ff8fb84" ma:anchorId="fba54fb3-c3e1-fe81-a776-ca4b69148c4d" ma:open="true" ma:isKeyword="false">
      <xsd:complexType>
        <xsd:sequence>
          <xsd:element ref="pc:Terms" minOccurs="0" maxOccurs="1"/>
        </xsd:sequence>
      </xsd:complexType>
    </xsd:element>
    <xsd:element name="MediaServiceDateTaken" ma:index="22" nillable="true" ma:displayName="MediaServiceDateTaken" ma:hidden="true" ma:indexed="true" ma:internalName="MediaServiceDateTaken" ma:readOnly="true">
      <xsd:simpleType>
        <xsd:restriction base="dms:Text"/>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p0236d4d144d4627bcb169c5987c2c89 xmlns="7c455f33-77d2-4545-9ec6-8ece34099d2f">
      <Terms xmlns="http://schemas.microsoft.com/office/infopath/2007/PartnerControls"/>
    </p0236d4d144d4627bcb169c5987c2c89>
    <b89bde72cd604427a006be6ed1d4a50e xmlns="7c455f33-77d2-4545-9ec6-8ece34099d2f">
      <Terms xmlns="http://schemas.microsoft.com/office/infopath/2007/PartnerControls"/>
    </b89bde72cd604427a006be6ed1d4a50e>
    <TaxCatchAll xmlns="7c455f33-77d2-4545-9ec6-8ece34099d2f" xsi:nil="true"/>
    <_ip_UnifiedCompliancePolicyProperties xmlns="http://schemas.microsoft.com/sharepoint/v3" xsi:nil="true"/>
    <lcf76f155ced4ddcb4097134ff3c332f xmlns="fed60dd1-978d-4234-81be-5c75651aa33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171C12D-8023-47CF-8086-85ABFCF634F6}">
  <ds:schemaRefs>
    <ds:schemaRef ds:uri="Microsoft.SharePoint.Taxonomy.ContentTypeSync"/>
  </ds:schemaRefs>
</ds:datastoreItem>
</file>

<file path=customXml/itemProps2.xml><?xml version="1.0" encoding="utf-8"?>
<ds:datastoreItem xmlns:ds="http://schemas.openxmlformats.org/officeDocument/2006/customXml" ds:itemID="{D0C51BC5-9540-4DDC-92DD-9FCD3A65E8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c455f33-77d2-4545-9ec6-8ece34099d2f"/>
    <ds:schemaRef ds:uri="fed60dd1-978d-4234-81be-5c75651aa3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386B21-4026-4BFD-8C5A-D6F3AA59E3CF}">
  <ds:schemaRefs>
    <ds:schemaRef ds:uri="http://schemas.microsoft.com/sharepoint/v3/contenttype/forms"/>
  </ds:schemaRefs>
</ds:datastoreItem>
</file>

<file path=customXml/itemProps4.xml><?xml version="1.0" encoding="utf-8"?>
<ds:datastoreItem xmlns:ds="http://schemas.openxmlformats.org/officeDocument/2006/customXml" ds:itemID="{8E51851B-CCFB-4077-9119-156635D31A86}">
  <ds:schemaRefs>
    <ds:schemaRef ds:uri="http://www.w3.org/XML/1998/namespace"/>
    <ds:schemaRef ds:uri="ebf13169-c280-4fc5-86f8-af5191a5ddf2"/>
    <ds:schemaRef ds:uri="http://purl.org/dc/elements/1.1/"/>
    <ds:schemaRef ds:uri="http://schemas.microsoft.com/office/infopath/2007/PartnerControls"/>
    <ds:schemaRef ds:uri="http://purl.org/dc/dcmitype/"/>
    <ds:schemaRef ds:uri="http://schemas.microsoft.com/office/2006/documentManagement/types"/>
    <ds:schemaRef ds:uri="0320b4e7-b32f-4671-b42e-1e201ce00970"/>
    <ds:schemaRef ds:uri="7c455f33-77d2-4545-9ec6-8ece34099d2f"/>
    <ds:schemaRef ds:uri="http://purl.org/dc/terms/"/>
    <ds:schemaRef ds:uri="http://schemas.openxmlformats.org/package/2006/metadata/core-properties"/>
    <ds:schemaRef ds:uri="http://schemas.microsoft.com/sharepoint/v3"/>
    <ds:schemaRef ds:uri="http://schemas.microsoft.com/office/2006/metadata/properties"/>
    <ds:schemaRef ds:uri="fed60dd1-978d-4234-81be-5c75651aa337"/>
  </ds:schemaRefs>
</ds:datastoreItem>
</file>

<file path=docMetadata/LabelInfo.xml><?xml version="1.0" encoding="utf-8"?>
<clbl:labelList xmlns:clbl="http://schemas.microsoft.com/office/2020/mipLabelMetadata">
  <clbl:label id="{190374fc-c2b5-4c8e-bee8-6305ebc1550a}" enabled="1" method="Privileged" siteId="{48f9394d-8a14-4d27-82a6-f35f12361205}" removed="0"/>
</clbl:labelList>
</file>

<file path=docProps/app.xml><?xml version="1.0" encoding="utf-8"?>
<Properties xmlns="http://schemas.openxmlformats.org/officeDocument/2006/extended-properties" xmlns:vt="http://schemas.openxmlformats.org/officeDocument/2006/docPropsVTypes">
  <Template>JISC PRESENTATION MASTER_BOLD_3.0</Template>
  <TotalTime>0</TotalTime>
  <Words>610</Words>
  <Application>Microsoft Office PowerPoint</Application>
  <PresentationFormat>Widescreen</PresentationFormat>
  <Paragraphs>89</Paragraphs>
  <Slides>10</Slides>
  <Notes>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10</vt:i4>
      </vt:variant>
    </vt:vector>
  </HeadingPairs>
  <TitlesOfParts>
    <vt:vector size="21" baseType="lpstr">
      <vt:lpstr>Roboto Mono Thin</vt:lpstr>
      <vt:lpstr>Roboto Light</vt:lpstr>
      <vt:lpstr>Roboto Mono Light</vt:lpstr>
      <vt:lpstr>Calibri</vt:lpstr>
      <vt:lpstr>Arial</vt:lpstr>
      <vt:lpstr>Roboto</vt:lpstr>
      <vt:lpstr>Covers</vt:lpstr>
      <vt:lpstr>BREAK, IMPACT AND STAT SLIDES</vt:lpstr>
      <vt:lpstr>LIGHT</vt:lpstr>
      <vt:lpstr>DARK</vt:lpstr>
      <vt:lpstr>CLOSING</vt:lpstr>
      <vt:lpstr>Sustainability learning at Jisc: Stickerbook</vt:lpstr>
      <vt:lpstr>Why Stickerbook?</vt:lpstr>
      <vt:lpstr>What is Stickerbook?</vt:lpstr>
      <vt:lpstr>Stickerbook pilot at Jisc</vt:lpstr>
      <vt:lpstr>Why we love Stickerbook</vt:lpstr>
      <vt:lpstr>Pilot survey results</vt:lpstr>
      <vt:lpstr>User feedback</vt:lpstr>
      <vt:lpstr>Lessons learned</vt:lpstr>
      <vt:lpstr>What’s next for Stickerbook at Jisc?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Thulsi Prabakaran</dc:creator>
  <cp:lastModifiedBy>Thulsi Prabakaran</cp:lastModifiedBy>
  <cp:revision>1</cp:revision>
  <cp:lastPrinted>2018-08-23T11:32:46Z</cp:lastPrinted>
  <dcterms:created xsi:type="dcterms:W3CDTF">2025-10-03T10:49:36Z</dcterms:created>
  <dcterms:modified xsi:type="dcterms:W3CDTF">2025-10-21T11:55:49Z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0x01010061FB56782932DD49BDAA7F4F1A7C21F7</vt:lpwstr>
  </property>
  <property fmtid="{D5CDD505-2E9C-101B-9397-08002B2CF9AE}" pid="3" name="Business Activitiy">
    <vt:lpwstr/>
  </property>
  <property fmtid="{D5CDD505-2E9C-101B-9397-08002B2CF9AE}" pid="4" name="MediaServiceImageTags">
    <vt:lpwstr/>
  </property>
  <property fmtid="{D5CDD505-2E9C-101B-9397-08002B2CF9AE}" pid="5" name="Business Function">
    <vt:lpwstr/>
  </property>
  <property fmtid="{D5CDD505-2E9C-101B-9397-08002B2CF9AE}" pid="6" name="_dlc_DocIdItemGuid">
    <vt:lpwstr>c3292b71-3020-4237-9aac-c08c0ca2216f</vt:lpwstr>
  </property>
  <property fmtid="{D5CDD505-2E9C-101B-9397-08002B2CF9AE}" pid="7" name="Business_x0020_Function">
    <vt:lpwstr/>
  </property>
  <property fmtid="{D5CDD505-2E9C-101B-9397-08002B2CF9AE}" pid="8" name="Business_x0020_Activitiy">
    <vt:lpwstr/>
  </property>
</Properties>
</file>